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8" r:id="rId4"/>
  </p:sldMasterIdLst>
  <p:notesMasterIdLst>
    <p:notesMasterId r:id="rId35"/>
  </p:notesMasterIdLst>
  <p:handoutMasterIdLst>
    <p:handoutMasterId r:id="rId36"/>
  </p:handoutMasterIdLst>
  <p:sldIdLst>
    <p:sldId id="256" r:id="rId5"/>
    <p:sldId id="310" r:id="rId6"/>
    <p:sldId id="290" r:id="rId7"/>
    <p:sldId id="373" r:id="rId8"/>
    <p:sldId id="305" r:id="rId9"/>
    <p:sldId id="374" r:id="rId10"/>
    <p:sldId id="389" r:id="rId11"/>
    <p:sldId id="378" r:id="rId12"/>
    <p:sldId id="379" r:id="rId13"/>
    <p:sldId id="376" r:id="rId14"/>
    <p:sldId id="325" r:id="rId15"/>
    <p:sldId id="383" r:id="rId16"/>
    <p:sldId id="390" r:id="rId17"/>
    <p:sldId id="391" r:id="rId18"/>
    <p:sldId id="394" r:id="rId19"/>
    <p:sldId id="328" r:id="rId20"/>
    <p:sldId id="274" r:id="rId21"/>
    <p:sldId id="397" r:id="rId22"/>
    <p:sldId id="396" r:id="rId23"/>
    <p:sldId id="384" r:id="rId24"/>
    <p:sldId id="385" r:id="rId25"/>
    <p:sldId id="387" r:id="rId26"/>
    <p:sldId id="395" r:id="rId27"/>
    <p:sldId id="398" r:id="rId28"/>
    <p:sldId id="380" r:id="rId29"/>
    <p:sldId id="381" r:id="rId30"/>
    <p:sldId id="386" r:id="rId31"/>
    <p:sldId id="392" r:id="rId32"/>
    <p:sldId id="393" r:id="rId33"/>
    <p:sldId id="3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3" autoAdjust="0"/>
    <p:restoredTop sz="95106" autoAdjust="0"/>
  </p:normalViewPr>
  <p:slideViewPr>
    <p:cSldViewPr snapToGrid="0">
      <p:cViewPr varScale="1">
        <p:scale>
          <a:sx n="116" d="100"/>
          <a:sy n="116" d="100"/>
        </p:scale>
        <p:origin x="736" y="192"/>
      </p:cViewPr>
      <p:guideLst/>
    </p:cSldViewPr>
  </p:slideViewPr>
  <p:outlineViewPr>
    <p:cViewPr>
      <p:scale>
        <a:sx n="33" d="100"/>
        <a:sy n="33" d="100"/>
      </p:scale>
      <p:origin x="0" y="-546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diagrams/_rels/data3.xml.rels><?xml version="1.0" encoding="UTF-8" standalone="yes"?>
<Relationships xmlns="http://schemas.openxmlformats.org/package/2006/relationships"><Relationship Id="rId3" Type="http://schemas.openxmlformats.org/officeDocument/2006/relationships/hyperlink" Target="https://huggingface.co/paramasivan27/distilgpt2_for_email_summarization_enron" TargetMode="External"/><Relationship Id="rId2" Type="http://schemas.openxmlformats.org/officeDocument/2006/relationships/hyperlink" Target="https://huggingface.co/paramasivan27/gpt2_for_email_summarization_enron" TargetMode="External"/><Relationship Id="rId1" Type="http://schemas.openxmlformats.org/officeDocument/2006/relationships/hyperlink" Target="https://huggingface.co/paramasivan27/bart_for_email_summarization_enron" TargetMode="External"/><Relationship Id="rId4" Type="http://schemas.openxmlformats.org/officeDocument/2006/relationships/hyperlink" Target="https://huggingface.co/paramasivan27/t5small_for_email_summarization_enron" TargetMode="External"/></Relationships>
</file>

<file path=ppt/diagrams/_rels/data4.xml.rels><?xml version="1.0" encoding="UTF-8" standalone="yes"?>
<Relationships xmlns="http://schemas.openxmlformats.org/package/2006/relationships"><Relationship Id="rId3" Type="http://schemas.openxmlformats.org/officeDocument/2006/relationships/hyperlink" Target="https://huggingface.co/paramasivan27/llama-3-8b-bnb-4bit" TargetMode="External"/><Relationship Id="rId2" Type="http://schemas.openxmlformats.org/officeDocument/2006/relationships/hyperlink" Target="https://huggingface.co/paramasivan27/Llama-2-7b-for_q_and_a" TargetMode="External"/><Relationship Id="rId1" Type="http://schemas.openxmlformats.org/officeDocument/2006/relationships/hyperlink" Target="https://huggingface.co/paramasivan27/gpt2_for_q_and_a" TargetMode="External"/><Relationship Id="rId4" Type="http://schemas.openxmlformats.org/officeDocument/2006/relationships/hyperlink" Target="https://huggingface.co/paramasivan27/Gemma_2b_it_q_and_a" TargetMode="External"/></Relationships>
</file>

<file path=ppt/diagrams/_rels/drawing3.xml.rels><?xml version="1.0" encoding="UTF-8" standalone="yes"?>
<Relationships xmlns="http://schemas.openxmlformats.org/package/2006/relationships"><Relationship Id="rId3" Type="http://schemas.openxmlformats.org/officeDocument/2006/relationships/hyperlink" Target="https://huggingface.co/paramasivan27/t5small_for_email_summarization_enron" TargetMode="External"/><Relationship Id="rId2" Type="http://schemas.openxmlformats.org/officeDocument/2006/relationships/hyperlink" Target="https://huggingface.co/paramasivan27/distilgpt2_for_email_summarization_enron" TargetMode="External"/><Relationship Id="rId1" Type="http://schemas.openxmlformats.org/officeDocument/2006/relationships/hyperlink" Target="https://huggingface.co/paramasivan27/gpt2_for_email_summarization_enron" TargetMode="External"/><Relationship Id="rId4" Type="http://schemas.openxmlformats.org/officeDocument/2006/relationships/hyperlink" Target="https://huggingface.co/paramasivan27/bart_for_email_summarization_enron" TargetMode="External"/></Relationships>
</file>

<file path=ppt/diagrams/_rels/drawing4.xml.rels><?xml version="1.0" encoding="UTF-8" standalone="yes"?>
<Relationships xmlns="http://schemas.openxmlformats.org/package/2006/relationships"><Relationship Id="rId3" Type="http://schemas.openxmlformats.org/officeDocument/2006/relationships/hyperlink" Target="https://huggingface.co/paramasivan27/Llama-2-7b-for_q_and_a" TargetMode="External"/><Relationship Id="rId2" Type="http://schemas.openxmlformats.org/officeDocument/2006/relationships/hyperlink" Target="https://huggingface.co/paramasivan27/Gemma_2b_it_q_and_a" TargetMode="External"/><Relationship Id="rId1" Type="http://schemas.openxmlformats.org/officeDocument/2006/relationships/hyperlink" Target="https://huggingface.co/paramasivan27/gpt2_for_q_and_a" TargetMode="External"/><Relationship Id="rId4" Type="http://schemas.openxmlformats.org/officeDocument/2006/relationships/hyperlink" Target="https://huggingface.co/paramasivan27/llama-3-8b-bnb-4bit"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DD35D-9765-4E5F-95CE-DA45F3637BF5}"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25E771E7-8CF7-4491-9507-55BFE693DC7B}">
      <dgm:prSet phldrT="[Text]" custT="1"/>
      <dgm:spPr>
        <a:solidFill>
          <a:schemeClr val="accent1"/>
        </a:solidFill>
        <a:ln w="19050">
          <a:noFill/>
        </a:ln>
      </dgm:spPr>
      <dgm:t>
        <a:bodyPr/>
        <a:lstStyle/>
        <a:p>
          <a:r>
            <a:rPr lang="en-US" sz="2000" b="1" dirty="0">
              <a:solidFill>
                <a:schemeClr val="tx1"/>
              </a:solidFill>
              <a:latin typeface="+mj-lt"/>
            </a:rPr>
            <a:t>GPT2</a:t>
          </a:r>
        </a:p>
      </dgm:t>
    </dgm:pt>
    <dgm:pt modelId="{D34FC0B2-1D9D-47C1-B680-27EF2E97D428}" type="parTrans" cxnId="{E01FE584-0925-4BC0-9383-A1E85DE458FD}">
      <dgm:prSet/>
      <dgm:spPr/>
      <dgm:t>
        <a:bodyPr/>
        <a:lstStyle/>
        <a:p>
          <a:endParaRPr lang="en-US"/>
        </a:p>
      </dgm:t>
    </dgm:pt>
    <dgm:pt modelId="{B3CFB133-9C4F-4A0A-888D-0CEC78FFDFFC}" type="sibTrans" cxnId="{E01FE584-0925-4BC0-9383-A1E85DE458FD}">
      <dgm:prSet/>
      <dgm:spPr/>
      <dgm:t>
        <a:bodyPr/>
        <a:lstStyle/>
        <a:p>
          <a:endParaRPr lang="en-US"/>
        </a:p>
      </dgm:t>
    </dgm:pt>
    <dgm:pt modelId="{EB81D1D4-3A06-49A6-9CBB-2A11D66B1783}">
      <dgm:prSet phldrT="[Text]" custT="1"/>
      <dgm:spPr/>
      <dgm:t>
        <a:bodyPr/>
        <a:lstStyle/>
        <a:p>
          <a:pPr marL="0">
            <a:lnSpc>
              <a:spcPct val="100000"/>
            </a:lnSpc>
            <a:buFont typeface="Arial" panose="020B0604020202020204" pitchFamily="34" charset="0"/>
            <a:buNone/>
          </a:pPr>
          <a:r>
            <a:rPr lang="en-US" sz="1600" dirty="0"/>
            <a:t>We started with this model</a:t>
          </a:r>
        </a:p>
      </dgm:t>
    </dgm:pt>
    <dgm:pt modelId="{721F31C1-C769-40A8-9C34-A74470BAB532}" type="parTrans" cxnId="{5E008CC8-B8C6-4B46-94B0-C60406121E38}">
      <dgm:prSet/>
      <dgm:spPr/>
      <dgm:t>
        <a:bodyPr/>
        <a:lstStyle/>
        <a:p>
          <a:endParaRPr lang="en-US"/>
        </a:p>
      </dgm:t>
    </dgm:pt>
    <dgm:pt modelId="{0519A5BA-BBEC-4C39-9FFD-05D4C020199E}" type="sibTrans" cxnId="{5E008CC8-B8C6-4B46-94B0-C60406121E38}">
      <dgm:prSet/>
      <dgm:spPr/>
      <dgm:t>
        <a:bodyPr/>
        <a:lstStyle/>
        <a:p>
          <a:endParaRPr lang="en-US"/>
        </a:p>
      </dgm:t>
    </dgm:pt>
    <dgm:pt modelId="{D76BB3CF-DF5A-41FB-B6A4-25743CF1642F}">
      <dgm:prSet phldrT="[Text]" custT="1"/>
      <dgm:spPr>
        <a:solidFill>
          <a:schemeClr val="accent1">
            <a:alpha val="20000"/>
          </a:schemeClr>
        </a:solidFill>
        <a:ln w="19050">
          <a:noFill/>
        </a:ln>
      </dgm:spPr>
      <dgm:t>
        <a:bodyPr/>
        <a:lstStyle/>
        <a:p>
          <a:r>
            <a:rPr lang="en-US" sz="2000" b="1" dirty="0">
              <a:solidFill>
                <a:schemeClr val="tx1"/>
              </a:solidFill>
              <a:latin typeface="+mj-lt"/>
            </a:rPr>
            <a:t>Distill GPT2</a:t>
          </a:r>
        </a:p>
      </dgm:t>
    </dgm:pt>
    <dgm:pt modelId="{5DD1E055-F36A-4363-9BA1-453D18F6AA18}" type="parTrans" cxnId="{8422E397-A2A7-4656-BDD0-A5DEE35EA0FC}">
      <dgm:prSet/>
      <dgm:spPr/>
      <dgm:t>
        <a:bodyPr/>
        <a:lstStyle/>
        <a:p>
          <a:endParaRPr lang="en-US"/>
        </a:p>
      </dgm:t>
    </dgm:pt>
    <dgm:pt modelId="{24234FDB-132A-43EF-B90D-1D285BFF51D4}" type="sibTrans" cxnId="{8422E397-A2A7-4656-BDD0-A5DEE35EA0FC}">
      <dgm:prSet/>
      <dgm:spPr/>
      <dgm:t>
        <a:bodyPr/>
        <a:lstStyle/>
        <a:p>
          <a:endParaRPr lang="en-US"/>
        </a:p>
      </dgm:t>
    </dgm:pt>
    <dgm:pt modelId="{3F378E98-4217-47A9-8134-DE6C3ABFE041}">
      <dgm:prSet phldrT="[Text]" custT="1"/>
      <dgm:spPr/>
      <dgm:t>
        <a:bodyPr/>
        <a:lstStyle/>
        <a:p>
          <a:pPr marL="0">
            <a:lnSpc>
              <a:spcPct val="100000"/>
            </a:lnSpc>
            <a:buFont typeface="Arial" panose="020B0604020202020204" pitchFamily="34" charset="0"/>
            <a:buNone/>
          </a:pPr>
          <a:r>
            <a:rPr lang="en-US" sz="1600" b="0" i="0" dirty="0">
              <a:solidFill>
                <a:schemeClr val="tx1"/>
              </a:solidFill>
            </a:rPr>
            <a:t>To overcome space and memory issues, we used this model</a:t>
          </a:r>
          <a:endParaRPr lang="en-US" sz="1600" dirty="0">
            <a:solidFill>
              <a:schemeClr val="tx1"/>
            </a:solidFill>
          </a:endParaRPr>
        </a:p>
      </dgm:t>
    </dgm:pt>
    <dgm:pt modelId="{48653CFB-283F-4824-B87B-943F5C5E7841}" type="parTrans" cxnId="{E2F6ED9C-E6CA-4E7F-B747-37A284E29D24}">
      <dgm:prSet/>
      <dgm:spPr/>
      <dgm:t>
        <a:bodyPr/>
        <a:lstStyle/>
        <a:p>
          <a:endParaRPr lang="en-US"/>
        </a:p>
      </dgm:t>
    </dgm:pt>
    <dgm:pt modelId="{0638CE31-017E-4421-AF9D-A58647C395DF}" type="sibTrans" cxnId="{E2F6ED9C-E6CA-4E7F-B747-37A284E29D24}">
      <dgm:prSet/>
      <dgm:spPr/>
      <dgm:t>
        <a:bodyPr/>
        <a:lstStyle/>
        <a:p>
          <a:endParaRPr lang="en-US"/>
        </a:p>
      </dgm:t>
    </dgm:pt>
    <dgm:pt modelId="{8F3B4B19-33F4-47AC-BE4E-B66181ED98B4}">
      <dgm:prSet phldrT="[Text]" custT="1"/>
      <dgm:spPr>
        <a:solidFill>
          <a:schemeClr val="accent3"/>
        </a:solidFill>
        <a:ln w="19050">
          <a:noFill/>
        </a:ln>
      </dgm:spPr>
      <dgm:t>
        <a:bodyPr/>
        <a:lstStyle/>
        <a:p>
          <a:r>
            <a:rPr lang="en-US" sz="2000" b="1" dirty="0">
              <a:solidFill>
                <a:schemeClr val="tx1"/>
              </a:solidFill>
              <a:latin typeface="+mj-lt"/>
            </a:rPr>
            <a:t>T5 Small</a:t>
          </a:r>
        </a:p>
      </dgm:t>
    </dgm:pt>
    <dgm:pt modelId="{D56FE0BA-AE10-413D-B7E3-CD20C3731D50}" type="parTrans" cxnId="{E9FED118-8FC1-46A3-BD00-F94098ECD6A4}">
      <dgm:prSet/>
      <dgm:spPr/>
      <dgm:t>
        <a:bodyPr/>
        <a:lstStyle/>
        <a:p>
          <a:endParaRPr lang="en-US"/>
        </a:p>
      </dgm:t>
    </dgm:pt>
    <dgm:pt modelId="{2C34AF2B-9D07-4B75-9E74-1C680AB14CF6}" type="sibTrans" cxnId="{E9FED118-8FC1-46A3-BD00-F94098ECD6A4}">
      <dgm:prSet/>
      <dgm:spPr/>
      <dgm:t>
        <a:bodyPr/>
        <a:lstStyle/>
        <a:p>
          <a:endParaRPr lang="en-US"/>
        </a:p>
      </dgm:t>
    </dgm:pt>
    <dgm:pt modelId="{0AFF4C1B-302C-42EF-B59F-97CDC2799D17}">
      <dgm:prSet phldrT="[Text]" custT="1"/>
      <dgm:spPr/>
      <dgm:t>
        <a:bodyPr/>
        <a:lstStyle/>
        <a:p>
          <a:pPr marL="0">
            <a:lnSpc>
              <a:spcPct val="100000"/>
            </a:lnSpc>
            <a:buFont typeface="Arial" panose="020B0604020202020204" pitchFamily="34" charset="0"/>
            <a:buNone/>
          </a:pPr>
          <a:r>
            <a:rPr lang="en-US" sz="1600" b="0" i="0" dirty="0"/>
            <a:t>Relatively Smaller to handle</a:t>
          </a:r>
          <a:endParaRPr lang="en-US" sz="1600" dirty="0"/>
        </a:p>
      </dgm:t>
    </dgm:pt>
    <dgm:pt modelId="{0EBE8459-BB53-4FEB-9003-4D3795F4559C}" type="parTrans" cxnId="{C23B5F60-F074-45B8-BB09-18AD4152539D}">
      <dgm:prSet/>
      <dgm:spPr/>
      <dgm:t>
        <a:bodyPr/>
        <a:lstStyle/>
        <a:p>
          <a:endParaRPr lang="en-US"/>
        </a:p>
      </dgm:t>
    </dgm:pt>
    <dgm:pt modelId="{6755B5A7-26F9-4D2F-8EA9-DCC4A05B07D9}" type="sibTrans" cxnId="{C23B5F60-F074-45B8-BB09-18AD4152539D}">
      <dgm:prSet/>
      <dgm:spPr/>
      <dgm:t>
        <a:bodyPr/>
        <a:lstStyle/>
        <a:p>
          <a:endParaRPr lang="en-US"/>
        </a:p>
      </dgm:t>
    </dgm:pt>
    <dgm:pt modelId="{E7DB8C28-3728-493B-A3D7-1FE9EFE7E4C2}">
      <dgm:prSet custT="1"/>
      <dgm:spPr/>
      <dgm:t>
        <a:bodyPr/>
        <a:lstStyle/>
        <a:p>
          <a:pPr marL="0">
            <a:lnSpc>
              <a:spcPct val="100000"/>
            </a:lnSpc>
            <a:buFont typeface="Arial" panose="020B0604020202020204" pitchFamily="34" charset="0"/>
            <a:buNone/>
          </a:pPr>
          <a:r>
            <a:rPr lang="en-US" sz="1600" b="0" i="0" dirty="0">
              <a:solidFill>
                <a:schemeClr val="tx1"/>
              </a:solidFill>
            </a:rPr>
            <a:t>Relatively smaller to handle</a:t>
          </a:r>
          <a:endParaRPr lang="en-US" sz="1600" dirty="0">
            <a:solidFill>
              <a:schemeClr val="tx1"/>
            </a:solidFill>
          </a:endParaRPr>
        </a:p>
      </dgm:t>
    </dgm:pt>
    <dgm:pt modelId="{86C82348-62AC-47C0-A4F1-60BF58B70325}" type="parTrans" cxnId="{5D5F46B2-925E-4A4E-A867-A220894EC4FD}">
      <dgm:prSet/>
      <dgm:spPr/>
      <dgm:t>
        <a:bodyPr/>
        <a:lstStyle/>
        <a:p>
          <a:endParaRPr lang="en-US"/>
        </a:p>
      </dgm:t>
    </dgm:pt>
    <dgm:pt modelId="{5399BFCE-FDB4-4666-81C7-DC36EB3DA553}" type="sibTrans" cxnId="{5D5F46B2-925E-4A4E-A867-A220894EC4FD}">
      <dgm:prSet/>
      <dgm:spPr/>
      <dgm:t>
        <a:bodyPr/>
        <a:lstStyle/>
        <a:p>
          <a:endParaRPr lang="en-US"/>
        </a:p>
      </dgm:t>
    </dgm:pt>
    <dgm:pt modelId="{A8F3B63A-9215-B646-81F4-0A6B58A3D019}">
      <dgm:prSet phldrT="[Text]" custT="1"/>
      <dgm:spPr/>
      <dgm:t>
        <a:bodyPr/>
        <a:lstStyle/>
        <a:p>
          <a:pPr marL="0">
            <a:lnSpc>
              <a:spcPct val="100000"/>
            </a:lnSpc>
            <a:buFont typeface="Arial" panose="020B0604020202020204" pitchFamily="34" charset="0"/>
            <a:buNone/>
          </a:pPr>
          <a:r>
            <a:rPr lang="en-US" sz="1600" dirty="0"/>
            <a:t>Space and Memory issues</a:t>
          </a:r>
        </a:p>
      </dgm:t>
    </dgm:pt>
    <dgm:pt modelId="{59552ABF-13C9-CD4C-B5A2-8EEA7E502A0A}" type="parTrans" cxnId="{C9AF87D9-E83A-754C-ABB8-0A6F6B72E4D5}">
      <dgm:prSet/>
      <dgm:spPr/>
      <dgm:t>
        <a:bodyPr/>
        <a:lstStyle/>
        <a:p>
          <a:endParaRPr lang="en-GB"/>
        </a:p>
      </dgm:t>
    </dgm:pt>
    <dgm:pt modelId="{82EAC5DF-EC43-5F4F-AD39-580058DE243E}" type="sibTrans" cxnId="{C9AF87D9-E83A-754C-ABB8-0A6F6B72E4D5}">
      <dgm:prSet/>
      <dgm:spPr/>
      <dgm:t>
        <a:bodyPr/>
        <a:lstStyle/>
        <a:p>
          <a:endParaRPr lang="en-GB"/>
        </a:p>
      </dgm:t>
    </dgm:pt>
    <dgm:pt modelId="{80CB43E4-C30F-4DCA-A3E9-D12FA78CE0FB}">
      <dgm:prSet custT="1"/>
      <dgm:spPr>
        <a:solidFill>
          <a:schemeClr val="accent3">
            <a:alpha val="20000"/>
          </a:schemeClr>
        </a:solidFill>
        <a:ln w="19050">
          <a:noFill/>
        </a:ln>
      </dgm:spPr>
      <dgm:t>
        <a:bodyPr/>
        <a:lstStyle/>
        <a:p>
          <a:r>
            <a:rPr lang="en-US" sz="2000" b="1" dirty="0">
              <a:solidFill>
                <a:schemeClr val="tx1"/>
              </a:solidFill>
              <a:latin typeface="+mj-lt"/>
            </a:rPr>
            <a:t>BART</a:t>
          </a:r>
        </a:p>
      </dgm:t>
    </dgm:pt>
    <dgm:pt modelId="{22BA2624-35EA-49E9-BC2A-8019555F56F6}" type="sibTrans" cxnId="{E3C761DA-B59A-4658-B3C8-B73D008958C7}">
      <dgm:prSet/>
      <dgm:spPr/>
      <dgm:t>
        <a:bodyPr/>
        <a:lstStyle/>
        <a:p>
          <a:endParaRPr lang="en-US"/>
        </a:p>
      </dgm:t>
    </dgm:pt>
    <dgm:pt modelId="{662CF9D0-9536-4AC8-90CC-1A9C062F4327}" type="parTrans" cxnId="{E3C761DA-B59A-4658-B3C8-B73D008958C7}">
      <dgm:prSet/>
      <dgm:spPr/>
      <dgm:t>
        <a:bodyPr/>
        <a:lstStyle/>
        <a:p>
          <a:endParaRPr lang="en-US"/>
        </a:p>
      </dgm:t>
    </dgm:pt>
    <dgm:pt modelId="{40C713C1-0B37-C84F-A745-46C87E95EC5B}">
      <dgm:prSet phldrT="[Text]" custT="1"/>
      <dgm:spPr/>
      <dgm:t>
        <a:bodyPr/>
        <a:lstStyle/>
        <a:p>
          <a:pPr marL="0">
            <a:lnSpc>
              <a:spcPct val="100000"/>
            </a:lnSpc>
            <a:buFont typeface="Arial" panose="020B0604020202020204" pitchFamily="34" charset="0"/>
            <a:buNone/>
          </a:pPr>
          <a:endParaRPr lang="en-US" sz="1600" dirty="0"/>
        </a:p>
      </dgm:t>
    </dgm:pt>
    <dgm:pt modelId="{2CE8E658-B3CF-624E-80A7-7D3141CF9E7F}" type="parTrans" cxnId="{C6BF30D1-B65B-984C-80C9-E4A67E9917F6}">
      <dgm:prSet/>
      <dgm:spPr/>
      <dgm:t>
        <a:bodyPr/>
        <a:lstStyle/>
        <a:p>
          <a:endParaRPr lang="en-GB"/>
        </a:p>
      </dgm:t>
    </dgm:pt>
    <dgm:pt modelId="{84A68975-6F9A-F44A-BDE9-8B6B2485D388}" type="sibTrans" cxnId="{C6BF30D1-B65B-984C-80C9-E4A67E9917F6}">
      <dgm:prSet/>
      <dgm:spPr/>
      <dgm:t>
        <a:bodyPr/>
        <a:lstStyle/>
        <a:p>
          <a:endParaRPr lang="en-GB"/>
        </a:p>
      </dgm:t>
    </dgm:pt>
    <dgm:pt modelId="{7CD42EA3-C19A-6843-8A33-90444FEEE5B9}">
      <dgm:prSet phldrT="[Text]" custT="1"/>
      <dgm:spPr/>
      <dgm:t>
        <a:bodyPr/>
        <a:lstStyle/>
        <a:p>
          <a:pPr marL="0">
            <a:lnSpc>
              <a:spcPct val="100000"/>
            </a:lnSpc>
            <a:buFont typeface="Arial" panose="020B0604020202020204" pitchFamily="34" charset="0"/>
            <a:buNone/>
          </a:pPr>
          <a:r>
            <a:rPr lang="en-US" sz="1600" dirty="0"/>
            <a:t>Encoder - Decoder Model</a:t>
          </a:r>
        </a:p>
      </dgm:t>
    </dgm:pt>
    <dgm:pt modelId="{B7865C30-12EB-DA45-B42B-8A41D2EEF6FB}" type="parTrans" cxnId="{9A72F9C5-7CA8-3E41-BE9A-A310002487C8}">
      <dgm:prSet/>
      <dgm:spPr/>
      <dgm:t>
        <a:bodyPr/>
        <a:lstStyle/>
        <a:p>
          <a:endParaRPr lang="en-GB"/>
        </a:p>
      </dgm:t>
    </dgm:pt>
    <dgm:pt modelId="{1D2A9604-83CC-B04F-8D15-3289A1566DE5}" type="sibTrans" cxnId="{9A72F9C5-7CA8-3E41-BE9A-A310002487C8}">
      <dgm:prSet/>
      <dgm:spPr/>
      <dgm:t>
        <a:bodyPr/>
        <a:lstStyle/>
        <a:p>
          <a:endParaRPr lang="en-GB"/>
        </a:p>
      </dgm:t>
    </dgm:pt>
    <dgm:pt modelId="{E776307C-1A14-E84D-8D91-3BD532263118}">
      <dgm:prSet phldrT="[Text]" custT="1"/>
      <dgm:spPr/>
      <dgm:t>
        <a:bodyPr/>
        <a:lstStyle/>
        <a:p>
          <a:pPr marL="0">
            <a:lnSpc>
              <a:spcPct val="100000"/>
            </a:lnSpc>
            <a:buFont typeface="Arial" panose="020B0604020202020204" pitchFamily="34" charset="0"/>
            <a:buNone/>
          </a:pPr>
          <a:r>
            <a:rPr lang="en-US" sz="1600" dirty="0"/>
            <a:t>Decoder only model</a:t>
          </a:r>
        </a:p>
      </dgm:t>
    </dgm:pt>
    <dgm:pt modelId="{83EEB87B-9DA8-534B-8108-DF91917BDB56}" type="parTrans" cxnId="{6ACC3F74-6408-E942-939C-054DD6A0D74D}">
      <dgm:prSet/>
      <dgm:spPr/>
      <dgm:t>
        <a:bodyPr/>
        <a:lstStyle/>
        <a:p>
          <a:endParaRPr lang="en-GB"/>
        </a:p>
      </dgm:t>
    </dgm:pt>
    <dgm:pt modelId="{4781B33A-0349-5749-BF92-A5BE60EF2AB7}" type="sibTrans" cxnId="{6ACC3F74-6408-E942-939C-054DD6A0D74D}">
      <dgm:prSet/>
      <dgm:spPr/>
      <dgm:t>
        <a:bodyPr/>
        <a:lstStyle/>
        <a:p>
          <a:endParaRPr lang="en-GB"/>
        </a:p>
      </dgm:t>
    </dgm:pt>
    <dgm:pt modelId="{F741F3B9-780D-9946-BEE0-67720F74C603}">
      <dgm:prSet phldrT="[Text]" custT="1"/>
      <dgm:spPr/>
      <dgm:t>
        <a:bodyPr/>
        <a:lstStyle/>
        <a:p>
          <a:pPr marL="0">
            <a:lnSpc>
              <a:spcPct val="100000"/>
            </a:lnSpc>
            <a:buFont typeface="Arial" panose="020B0604020202020204" pitchFamily="34" charset="0"/>
            <a:buNone/>
          </a:pPr>
          <a:r>
            <a:rPr lang="en-US" sz="1600" dirty="0">
              <a:solidFill>
                <a:schemeClr val="tx1"/>
              </a:solidFill>
            </a:rPr>
            <a:t>Decoder only model</a:t>
          </a:r>
        </a:p>
      </dgm:t>
    </dgm:pt>
    <dgm:pt modelId="{3DFBB6ED-57DB-2A4B-9422-39B7705E835D}" type="parTrans" cxnId="{E24869D8-3458-0B4E-8718-B02A10E3915C}">
      <dgm:prSet/>
      <dgm:spPr/>
      <dgm:t>
        <a:bodyPr/>
        <a:lstStyle/>
        <a:p>
          <a:endParaRPr lang="en-GB"/>
        </a:p>
      </dgm:t>
    </dgm:pt>
    <dgm:pt modelId="{957E2D0B-81DB-3E4D-BAA8-6739173F1D7C}" type="sibTrans" cxnId="{E24869D8-3458-0B4E-8718-B02A10E3915C}">
      <dgm:prSet/>
      <dgm:spPr/>
      <dgm:t>
        <a:bodyPr/>
        <a:lstStyle/>
        <a:p>
          <a:endParaRPr lang="en-GB"/>
        </a:p>
      </dgm:t>
    </dgm:pt>
    <dgm:pt modelId="{63193627-5054-8C46-B46B-5A17675B062F}">
      <dgm:prSet custT="1"/>
      <dgm:spPr/>
      <dgm:t>
        <a:bodyPr/>
        <a:lstStyle/>
        <a:p>
          <a:pPr marL="0">
            <a:lnSpc>
              <a:spcPct val="100000"/>
            </a:lnSpc>
            <a:buFont typeface="Arial" panose="020B0604020202020204" pitchFamily="34" charset="0"/>
            <a:buNone/>
          </a:pPr>
          <a:r>
            <a:rPr lang="en-US" sz="1600" dirty="0">
              <a:solidFill>
                <a:schemeClr val="tx1"/>
              </a:solidFill>
            </a:rPr>
            <a:t>Encoder - Decoder Model</a:t>
          </a:r>
        </a:p>
      </dgm:t>
    </dgm:pt>
    <dgm:pt modelId="{21B208EC-BB40-444F-ACC6-B199F24FFBC3}" type="parTrans" cxnId="{8DDA3250-4A1E-6C44-934E-7A87F5170551}">
      <dgm:prSet/>
      <dgm:spPr/>
      <dgm:t>
        <a:bodyPr/>
        <a:lstStyle/>
        <a:p>
          <a:endParaRPr lang="en-GB"/>
        </a:p>
      </dgm:t>
    </dgm:pt>
    <dgm:pt modelId="{505E30CD-8218-5F4A-AF72-E7A32096E921}" type="sibTrans" cxnId="{8DDA3250-4A1E-6C44-934E-7A87F5170551}">
      <dgm:prSet/>
      <dgm:spPr/>
      <dgm:t>
        <a:bodyPr/>
        <a:lstStyle/>
        <a:p>
          <a:endParaRPr lang="en-GB"/>
        </a:p>
      </dgm:t>
    </dgm:pt>
    <dgm:pt modelId="{C8FC339E-39F6-4A89-A23A-68C3243C6B19}" type="pres">
      <dgm:prSet presAssocID="{013DD35D-9765-4E5F-95CE-DA45F3637BF5}" presName="Name0" presStyleCnt="0">
        <dgm:presLayoutVars>
          <dgm:dir/>
          <dgm:animLvl val="lvl"/>
          <dgm:resizeHandles val="exact"/>
        </dgm:presLayoutVars>
      </dgm:prSet>
      <dgm:spPr/>
    </dgm:pt>
    <dgm:pt modelId="{6D880849-3CF4-4B9A-AA3D-2012E655E86C}" type="pres">
      <dgm:prSet presAssocID="{25E771E7-8CF7-4491-9507-55BFE693DC7B}" presName="composite" presStyleCnt="0"/>
      <dgm:spPr/>
    </dgm:pt>
    <dgm:pt modelId="{53A970A0-87A4-4055-8444-4B32FD55679F}" type="pres">
      <dgm:prSet presAssocID="{25E771E7-8CF7-4491-9507-55BFE693DC7B}" presName="parTx" presStyleLbl="alignNode1" presStyleIdx="0" presStyleCnt="4">
        <dgm:presLayoutVars>
          <dgm:chMax val="0"/>
          <dgm:chPref val="0"/>
          <dgm:bulletEnabled val="1"/>
        </dgm:presLayoutVars>
      </dgm:prSet>
      <dgm:spPr/>
    </dgm:pt>
    <dgm:pt modelId="{30479C4D-92A7-4148-A954-1F753DC42CF3}" type="pres">
      <dgm:prSet presAssocID="{25E771E7-8CF7-4491-9507-55BFE693DC7B}" presName="desTx" presStyleLbl="alignAccFollowNode1" presStyleIdx="0" presStyleCnt="4">
        <dgm:presLayoutVars>
          <dgm:bulletEnabled val="1"/>
        </dgm:presLayoutVars>
      </dgm:prSet>
      <dgm:spPr/>
    </dgm:pt>
    <dgm:pt modelId="{D69D8654-40D9-4F98-997A-46F1A786D984}" type="pres">
      <dgm:prSet presAssocID="{B3CFB133-9C4F-4A0A-888D-0CEC78FFDFFC}" presName="space" presStyleCnt="0"/>
      <dgm:spPr/>
    </dgm:pt>
    <dgm:pt modelId="{37880899-2C43-4D97-BF52-758832B5C284}" type="pres">
      <dgm:prSet presAssocID="{D76BB3CF-DF5A-41FB-B6A4-25743CF1642F}" presName="composite" presStyleCnt="0"/>
      <dgm:spPr/>
    </dgm:pt>
    <dgm:pt modelId="{6DDDB16E-5E89-49FF-9D69-F27857F51C56}" type="pres">
      <dgm:prSet presAssocID="{D76BB3CF-DF5A-41FB-B6A4-25743CF1642F}" presName="parTx" presStyleLbl="alignNode1" presStyleIdx="1" presStyleCnt="4">
        <dgm:presLayoutVars>
          <dgm:chMax val="0"/>
          <dgm:chPref val="0"/>
          <dgm:bulletEnabled val="1"/>
        </dgm:presLayoutVars>
      </dgm:prSet>
      <dgm:spPr/>
    </dgm:pt>
    <dgm:pt modelId="{E073A826-7D3A-44DE-9A23-19A6213A5DC9}" type="pres">
      <dgm:prSet presAssocID="{D76BB3CF-DF5A-41FB-B6A4-25743CF1642F}" presName="desTx" presStyleLbl="alignAccFollowNode1" presStyleIdx="1" presStyleCnt="4">
        <dgm:presLayoutVars>
          <dgm:bulletEnabled val="1"/>
        </dgm:presLayoutVars>
      </dgm:prSet>
      <dgm:spPr/>
    </dgm:pt>
    <dgm:pt modelId="{7D6432E3-067A-4AC1-AB22-F0D44880ECB6}" type="pres">
      <dgm:prSet presAssocID="{24234FDB-132A-43EF-B90D-1D285BFF51D4}" presName="space" presStyleCnt="0"/>
      <dgm:spPr/>
    </dgm:pt>
    <dgm:pt modelId="{EBFEB845-6A67-41B7-8C99-698054EAA819}" type="pres">
      <dgm:prSet presAssocID="{8F3B4B19-33F4-47AC-BE4E-B66181ED98B4}" presName="composite" presStyleCnt="0"/>
      <dgm:spPr/>
    </dgm:pt>
    <dgm:pt modelId="{5ACDDD2E-A6DA-4B3F-B366-D8D165C71718}" type="pres">
      <dgm:prSet presAssocID="{8F3B4B19-33F4-47AC-BE4E-B66181ED98B4}" presName="parTx" presStyleLbl="alignNode1" presStyleIdx="2" presStyleCnt="4">
        <dgm:presLayoutVars>
          <dgm:chMax val="0"/>
          <dgm:chPref val="0"/>
          <dgm:bulletEnabled val="1"/>
        </dgm:presLayoutVars>
      </dgm:prSet>
      <dgm:spPr/>
    </dgm:pt>
    <dgm:pt modelId="{3232D775-33ED-44BE-9665-D5F655F5DD13}" type="pres">
      <dgm:prSet presAssocID="{8F3B4B19-33F4-47AC-BE4E-B66181ED98B4}" presName="desTx" presStyleLbl="alignAccFollowNode1" presStyleIdx="2" presStyleCnt="4">
        <dgm:presLayoutVars>
          <dgm:bulletEnabled val="1"/>
        </dgm:presLayoutVars>
      </dgm:prSet>
      <dgm:spPr/>
    </dgm:pt>
    <dgm:pt modelId="{8FAD4832-6588-48D1-A537-95C2839EA1B3}" type="pres">
      <dgm:prSet presAssocID="{2C34AF2B-9D07-4B75-9E74-1C680AB14CF6}" presName="space" presStyleCnt="0"/>
      <dgm:spPr/>
    </dgm:pt>
    <dgm:pt modelId="{673787B6-A61C-416D-8E62-B73B5E97C444}" type="pres">
      <dgm:prSet presAssocID="{80CB43E4-C30F-4DCA-A3E9-D12FA78CE0FB}" presName="composite" presStyleCnt="0"/>
      <dgm:spPr/>
    </dgm:pt>
    <dgm:pt modelId="{C524BBDC-4A12-4957-832D-D660CECEAC53}" type="pres">
      <dgm:prSet presAssocID="{80CB43E4-C30F-4DCA-A3E9-D12FA78CE0FB}" presName="parTx" presStyleLbl="alignNode1" presStyleIdx="3" presStyleCnt="4">
        <dgm:presLayoutVars>
          <dgm:chMax val="0"/>
          <dgm:chPref val="0"/>
          <dgm:bulletEnabled val="1"/>
        </dgm:presLayoutVars>
      </dgm:prSet>
      <dgm:spPr/>
    </dgm:pt>
    <dgm:pt modelId="{70A49A4C-6D17-4FCB-9C29-21F025026F9E}" type="pres">
      <dgm:prSet presAssocID="{80CB43E4-C30F-4DCA-A3E9-D12FA78CE0FB}" presName="desTx" presStyleLbl="alignAccFollowNode1" presStyleIdx="3" presStyleCnt="4">
        <dgm:presLayoutVars>
          <dgm:bulletEnabled val="1"/>
        </dgm:presLayoutVars>
      </dgm:prSet>
      <dgm:spPr/>
    </dgm:pt>
  </dgm:ptLst>
  <dgm:cxnLst>
    <dgm:cxn modelId="{843DC009-565E-4885-901C-D886E9837BFD}" type="presOf" srcId="{EB81D1D4-3A06-49A6-9CBB-2A11D66B1783}" destId="{30479C4D-92A7-4148-A954-1F753DC42CF3}" srcOrd="0" destOrd="1" presId="urn:microsoft.com/office/officeart/2005/8/layout/hList1"/>
    <dgm:cxn modelId="{E9FED118-8FC1-46A3-BD00-F94098ECD6A4}" srcId="{013DD35D-9765-4E5F-95CE-DA45F3637BF5}" destId="{8F3B4B19-33F4-47AC-BE4E-B66181ED98B4}" srcOrd="2" destOrd="0" parTransId="{D56FE0BA-AE10-413D-B7E3-CD20C3731D50}" sibTransId="{2C34AF2B-9D07-4B75-9E74-1C680AB14CF6}"/>
    <dgm:cxn modelId="{9D215225-F96D-4063-9D39-2337B246C5AC}" type="presOf" srcId="{013DD35D-9765-4E5F-95CE-DA45F3637BF5}" destId="{C8FC339E-39F6-4A89-A23A-68C3243C6B19}" srcOrd="0" destOrd="0" presId="urn:microsoft.com/office/officeart/2005/8/layout/hList1"/>
    <dgm:cxn modelId="{4C2BF434-6D31-4BCB-A694-B6E3795770A2}" type="presOf" srcId="{E7DB8C28-3728-493B-A3D7-1FE9EFE7E4C2}" destId="{70A49A4C-6D17-4FCB-9C29-21F025026F9E}" srcOrd="0" destOrd="1" presId="urn:microsoft.com/office/officeart/2005/8/layout/hList1"/>
    <dgm:cxn modelId="{4688253A-F90F-4F32-98D6-592110551094}" type="presOf" srcId="{0AFF4C1B-302C-42EF-B59F-97CDC2799D17}" destId="{3232D775-33ED-44BE-9665-D5F655F5DD13}" srcOrd="0" destOrd="1" presId="urn:microsoft.com/office/officeart/2005/8/layout/hList1"/>
    <dgm:cxn modelId="{E820974A-5958-8B40-A668-EE24432E9168}" type="presOf" srcId="{63193627-5054-8C46-B46B-5A17675B062F}" destId="{70A49A4C-6D17-4FCB-9C29-21F025026F9E}" srcOrd="0" destOrd="0" presId="urn:microsoft.com/office/officeart/2005/8/layout/hList1"/>
    <dgm:cxn modelId="{8DDA3250-4A1E-6C44-934E-7A87F5170551}" srcId="{80CB43E4-C30F-4DCA-A3E9-D12FA78CE0FB}" destId="{63193627-5054-8C46-B46B-5A17675B062F}" srcOrd="0" destOrd="0" parTransId="{21B208EC-BB40-444F-ACC6-B199F24FFBC3}" sibTransId="{505E30CD-8218-5F4A-AF72-E7A32096E921}"/>
    <dgm:cxn modelId="{FF500960-29B8-FB4B-82C4-B42FB3751A69}" type="presOf" srcId="{A8F3B63A-9215-B646-81F4-0A6B58A3D019}" destId="{30479C4D-92A7-4148-A954-1F753DC42CF3}" srcOrd="0" destOrd="2" presId="urn:microsoft.com/office/officeart/2005/8/layout/hList1"/>
    <dgm:cxn modelId="{C23B5F60-F074-45B8-BB09-18AD4152539D}" srcId="{8F3B4B19-33F4-47AC-BE4E-B66181ED98B4}" destId="{0AFF4C1B-302C-42EF-B59F-97CDC2799D17}" srcOrd="1" destOrd="0" parTransId="{0EBE8459-BB53-4FEB-9003-4D3795F4559C}" sibTransId="{6755B5A7-26F9-4D2F-8EA9-DCC4A05B07D9}"/>
    <dgm:cxn modelId="{6ACC3F74-6408-E942-939C-054DD6A0D74D}" srcId="{25E771E7-8CF7-4491-9507-55BFE693DC7B}" destId="{E776307C-1A14-E84D-8D91-3BD532263118}" srcOrd="0" destOrd="0" parTransId="{83EEB87B-9DA8-534B-8108-DF91917BDB56}" sibTransId="{4781B33A-0349-5749-BF92-A5BE60EF2AB7}"/>
    <dgm:cxn modelId="{3556B375-4267-4980-9580-6A6923810F9D}" type="presOf" srcId="{25E771E7-8CF7-4491-9507-55BFE693DC7B}" destId="{53A970A0-87A4-4055-8444-4B32FD55679F}" srcOrd="0" destOrd="0" presId="urn:microsoft.com/office/officeart/2005/8/layout/hList1"/>
    <dgm:cxn modelId="{E01FE584-0925-4BC0-9383-A1E85DE458FD}" srcId="{013DD35D-9765-4E5F-95CE-DA45F3637BF5}" destId="{25E771E7-8CF7-4491-9507-55BFE693DC7B}" srcOrd="0" destOrd="0" parTransId="{D34FC0B2-1D9D-47C1-B680-27EF2E97D428}" sibTransId="{B3CFB133-9C4F-4A0A-888D-0CEC78FFDFFC}"/>
    <dgm:cxn modelId="{9A4FFE96-BAF7-A040-B89A-F4FBAB54A279}" type="presOf" srcId="{F741F3B9-780D-9946-BEE0-67720F74C603}" destId="{E073A826-7D3A-44DE-9A23-19A6213A5DC9}" srcOrd="0" destOrd="0" presId="urn:microsoft.com/office/officeart/2005/8/layout/hList1"/>
    <dgm:cxn modelId="{8422E397-A2A7-4656-BDD0-A5DEE35EA0FC}" srcId="{013DD35D-9765-4E5F-95CE-DA45F3637BF5}" destId="{D76BB3CF-DF5A-41FB-B6A4-25743CF1642F}" srcOrd="1" destOrd="0" parTransId="{5DD1E055-F36A-4363-9BA1-453D18F6AA18}" sibTransId="{24234FDB-132A-43EF-B90D-1D285BFF51D4}"/>
    <dgm:cxn modelId="{077EED99-CB7B-AD45-BDAC-21B921E21F88}" type="presOf" srcId="{E776307C-1A14-E84D-8D91-3BD532263118}" destId="{30479C4D-92A7-4148-A954-1F753DC42CF3}" srcOrd="0" destOrd="0" presId="urn:microsoft.com/office/officeart/2005/8/layout/hList1"/>
    <dgm:cxn modelId="{E2F6ED9C-E6CA-4E7F-B747-37A284E29D24}" srcId="{D76BB3CF-DF5A-41FB-B6A4-25743CF1642F}" destId="{3F378E98-4217-47A9-8134-DE6C3ABFE041}" srcOrd="1" destOrd="0" parTransId="{48653CFB-283F-4824-B87B-943F5C5E7841}" sibTransId="{0638CE31-017E-4421-AF9D-A58647C395DF}"/>
    <dgm:cxn modelId="{35E5079F-5083-444F-AB81-20E3CA3E9BD6}" type="presOf" srcId="{D76BB3CF-DF5A-41FB-B6A4-25743CF1642F}" destId="{6DDDB16E-5E89-49FF-9D69-F27857F51C56}" srcOrd="0" destOrd="0" presId="urn:microsoft.com/office/officeart/2005/8/layout/hList1"/>
    <dgm:cxn modelId="{D7573BA8-F5D7-5948-B0DF-95B1FDC80537}" type="presOf" srcId="{7CD42EA3-C19A-6843-8A33-90444FEEE5B9}" destId="{3232D775-33ED-44BE-9665-D5F655F5DD13}" srcOrd="0" destOrd="0" presId="urn:microsoft.com/office/officeart/2005/8/layout/hList1"/>
    <dgm:cxn modelId="{8F41A8AC-1133-4B77-AB8F-1BA82485CE60}" type="presOf" srcId="{8F3B4B19-33F4-47AC-BE4E-B66181ED98B4}" destId="{5ACDDD2E-A6DA-4B3F-B366-D8D165C71718}" srcOrd="0" destOrd="0" presId="urn:microsoft.com/office/officeart/2005/8/layout/hList1"/>
    <dgm:cxn modelId="{5D5F46B2-925E-4A4E-A867-A220894EC4FD}" srcId="{80CB43E4-C30F-4DCA-A3E9-D12FA78CE0FB}" destId="{E7DB8C28-3728-493B-A3D7-1FE9EFE7E4C2}" srcOrd="1" destOrd="0" parTransId="{86C82348-62AC-47C0-A4F1-60BF58B70325}" sibTransId="{5399BFCE-FDB4-4666-81C7-DC36EB3DA553}"/>
    <dgm:cxn modelId="{7926B4C4-A502-49E6-B12D-81AAFC1A6C96}" type="presOf" srcId="{80CB43E4-C30F-4DCA-A3E9-D12FA78CE0FB}" destId="{C524BBDC-4A12-4957-832D-D660CECEAC53}" srcOrd="0" destOrd="0" presId="urn:microsoft.com/office/officeart/2005/8/layout/hList1"/>
    <dgm:cxn modelId="{9A72F9C5-7CA8-3E41-BE9A-A310002487C8}" srcId="{8F3B4B19-33F4-47AC-BE4E-B66181ED98B4}" destId="{7CD42EA3-C19A-6843-8A33-90444FEEE5B9}" srcOrd="0" destOrd="0" parTransId="{B7865C30-12EB-DA45-B42B-8A41D2EEF6FB}" sibTransId="{1D2A9604-83CC-B04F-8D15-3289A1566DE5}"/>
    <dgm:cxn modelId="{5E008CC8-B8C6-4B46-94B0-C60406121E38}" srcId="{25E771E7-8CF7-4491-9507-55BFE693DC7B}" destId="{EB81D1D4-3A06-49A6-9CBB-2A11D66B1783}" srcOrd="1" destOrd="0" parTransId="{721F31C1-C769-40A8-9C34-A74470BAB532}" sibTransId="{0519A5BA-BBEC-4C39-9FFD-05D4C020199E}"/>
    <dgm:cxn modelId="{C6BF30D1-B65B-984C-80C9-E4A67E9917F6}" srcId="{8F3B4B19-33F4-47AC-BE4E-B66181ED98B4}" destId="{40C713C1-0B37-C84F-A745-46C87E95EC5B}" srcOrd="2" destOrd="0" parTransId="{2CE8E658-B3CF-624E-80A7-7D3141CF9E7F}" sibTransId="{84A68975-6F9A-F44A-BDE9-8B6B2485D388}"/>
    <dgm:cxn modelId="{E24869D8-3458-0B4E-8718-B02A10E3915C}" srcId="{D76BB3CF-DF5A-41FB-B6A4-25743CF1642F}" destId="{F741F3B9-780D-9946-BEE0-67720F74C603}" srcOrd="0" destOrd="0" parTransId="{3DFBB6ED-57DB-2A4B-9422-39B7705E835D}" sibTransId="{957E2D0B-81DB-3E4D-BAA8-6739173F1D7C}"/>
    <dgm:cxn modelId="{C9AF87D9-E83A-754C-ABB8-0A6F6B72E4D5}" srcId="{25E771E7-8CF7-4491-9507-55BFE693DC7B}" destId="{A8F3B63A-9215-B646-81F4-0A6B58A3D019}" srcOrd="2" destOrd="0" parTransId="{59552ABF-13C9-CD4C-B5A2-8EEA7E502A0A}" sibTransId="{82EAC5DF-EC43-5F4F-AD39-580058DE243E}"/>
    <dgm:cxn modelId="{E3C761DA-B59A-4658-B3C8-B73D008958C7}" srcId="{013DD35D-9765-4E5F-95CE-DA45F3637BF5}" destId="{80CB43E4-C30F-4DCA-A3E9-D12FA78CE0FB}" srcOrd="3" destOrd="0" parTransId="{662CF9D0-9536-4AC8-90CC-1A9C062F4327}" sibTransId="{22BA2624-35EA-49E9-BC2A-8019555F56F6}"/>
    <dgm:cxn modelId="{9082F6DF-748F-1F4E-A995-ED34297C1ED7}" type="presOf" srcId="{40C713C1-0B37-C84F-A745-46C87E95EC5B}" destId="{3232D775-33ED-44BE-9665-D5F655F5DD13}" srcOrd="0" destOrd="2" presId="urn:microsoft.com/office/officeart/2005/8/layout/hList1"/>
    <dgm:cxn modelId="{1CADD0FF-5729-4229-8B56-BD1FE8199BD8}" type="presOf" srcId="{3F378E98-4217-47A9-8134-DE6C3ABFE041}" destId="{E073A826-7D3A-44DE-9A23-19A6213A5DC9}" srcOrd="0" destOrd="1" presId="urn:microsoft.com/office/officeart/2005/8/layout/hList1"/>
    <dgm:cxn modelId="{B9BD7136-F8E2-46D4-86A3-9F39AC0978AC}" type="presParOf" srcId="{C8FC339E-39F6-4A89-A23A-68C3243C6B19}" destId="{6D880849-3CF4-4B9A-AA3D-2012E655E86C}" srcOrd="0" destOrd="0" presId="urn:microsoft.com/office/officeart/2005/8/layout/hList1"/>
    <dgm:cxn modelId="{46B3147F-0F6E-4763-9B43-31D8426B8310}" type="presParOf" srcId="{6D880849-3CF4-4B9A-AA3D-2012E655E86C}" destId="{53A970A0-87A4-4055-8444-4B32FD55679F}" srcOrd="0" destOrd="0" presId="urn:microsoft.com/office/officeart/2005/8/layout/hList1"/>
    <dgm:cxn modelId="{E5FB3A68-8993-4B23-A453-CE3C306B6D1B}" type="presParOf" srcId="{6D880849-3CF4-4B9A-AA3D-2012E655E86C}" destId="{30479C4D-92A7-4148-A954-1F753DC42CF3}" srcOrd="1" destOrd="0" presId="urn:microsoft.com/office/officeart/2005/8/layout/hList1"/>
    <dgm:cxn modelId="{6B12D234-3FA8-48D6-8C4F-6FCCA1B66DB5}" type="presParOf" srcId="{C8FC339E-39F6-4A89-A23A-68C3243C6B19}" destId="{D69D8654-40D9-4F98-997A-46F1A786D984}" srcOrd="1" destOrd="0" presId="urn:microsoft.com/office/officeart/2005/8/layout/hList1"/>
    <dgm:cxn modelId="{875F7273-CD20-46BF-8AB7-789D52A4E0CB}" type="presParOf" srcId="{C8FC339E-39F6-4A89-A23A-68C3243C6B19}" destId="{37880899-2C43-4D97-BF52-758832B5C284}" srcOrd="2" destOrd="0" presId="urn:microsoft.com/office/officeart/2005/8/layout/hList1"/>
    <dgm:cxn modelId="{F3147B62-A2AE-4922-9FDB-162A1A757E07}" type="presParOf" srcId="{37880899-2C43-4D97-BF52-758832B5C284}" destId="{6DDDB16E-5E89-49FF-9D69-F27857F51C56}" srcOrd="0" destOrd="0" presId="urn:microsoft.com/office/officeart/2005/8/layout/hList1"/>
    <dgm:cxn modelId="{69F575BD-F97D-43D2-AB49-073551D9FE2A}" type="presParOf" srcId="{37880899-2C43-4D97-BF52-758832B5C284}" destId="{E073A826-7D3A-44DE-9A23-19A6213A5DC9}" srcOrd="1" destOrd="0" presId="urn:microsoft.com/office/officeart/2005/8/layout/hList1"/>
    <dgm:cxn modelId="{6F8F1119-2D5B-4301-A6CB-B58A5D7DD02E}" type="presParOf" srcId="{C8FC339E-39F6-4A89-A23A-68C3243C6B19}" destId="{7D6432E3-067A-4AC1-AB22-F0D44880ECB6}" srcOrd="3" destOrd="0" presId="urn:microsoft.com/office/officeart/2005/8/layout/hList1"/>
    <dgm:cxn modelId="{A19C6767-22D5-47D7-A387-4EBF49DD50DF}" type="presParOf" srcId="{C8FC339E-39F6-4A89-A23A-68C3243C6B19}" destId="{EBFEB845-6A67-41B7-8C99-698054EAA819}" srcOrd="4" destOrd="0" presId="urn:microsoft.com/office/officeart/2005/8/layout/hList1"/>
    <dgm:cxn modelId="{F17E0319-B992-4707-AE32-C31D4D79CA95}" type="presParOf" srcId="{EBFEB845-6A67-41B7-8C99-698054EAA819}" destId="{5ACDDD2E-A6DA-4B3F-B366-D8D165C71718}" srcOrd="0" destOrd="0" presId="urn:microsoft.com/office/officeart/2005/8/layout/hList1"/>
    <dgm:cxn modelId="{B65C01C1-1E26-41CF-B840-55EEBC838000}" type="presParOf" srcId="{EBFEB845-6A67-41B7-8C99-698054EAA819}" destId="{3232D775-33ED-44BE-9665-D5F655F5DD13}" srcOrd="1" destOrd="0" presId="urn:microsoft.com/office/officeart/2005/8/layout/hList1"/>
    <dgm:cxn modelId="{E7382133-8AB5-4D9D-B179-25ABD530669C}" type="presParOf" srcId="{C8FC339E-39F6-4A89-A23A-68C3243C6B19}" destId="{8FAD4832-6588-48D1-A537-95C2839EA1B3}" srcOrd="5" destOrd="0" presId="urn:microsoft.com/office/officeart/2005/8/layout/hList1"/>
    <dgm:cxn modelId="{72B4F15A-A0DA-4C56-9CE0-916D94F681AA}" type="presParOf" srcId="{C8FC339E-39F6-4A89-A23A-68C3243C6B19}" destId="{673787B6-A61C-416D-8E62-B73B5E97C444}" srcOrd="6" destOrd="0" presId="urn:microsoft.com/office/officeart/2005/8/layout/hList1"/>
    <dgm:cxn modelId="{813EA12F-2B1B-4DF4-BA61-D498348DB32E}" type="presParOf" srcId="{673787B6-A61C-416D-8E62-B73B5E97C444}" destId="{C524BBDC-4A12-4957-832D-D660CECEAC53}" srcOrd="0" destOrd="0" presId="urn:microsoft.com/office/officeart/2005/8/layout/hList1"/>
    <dgm:cxn modelId="{591C69AD-94F5-401B-B648-1D0755177D77}" type="presParOf" srcId="{673787B6-A61C-416D-8E62-B73B5E97C444}" destId="{70A49A4C-6D17-4FCB-9C29-21F025026F9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3DD35D-9765-4E5F-95CE-DA45F3637BF5}"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25E771E7-8CF7-4491-9507-55BFE693DC7B}">
      <dgm:prSet phldrT="[Text]" custT="1"/>
      <dgm:spPr>
        <a:solidFill>
          <a:schemeClr val="accent1"/>
        </a:solidFill>
        <a:ln w="19050">
          <a:noFill/>
        </a:ln>
      </dgm:spPr>
      <dgm:t>
        <a:bodyPr/>
        <a:lstStyle/>
        <a:p>
          <a:r>
            <a:rPr lang="en-US" sz="2000" b="1" dirty="0">
              <a:solidFill>
                <a:schemeClr val="tx1"/>
              </a:solidFill>
              <a:latin typeface="+mj-lt"/>
            </a:rPr>
            <a:t>GPT2</a:t>
          </a:r>
        </a:p>
      </dgm:t>
    </dgm:pt>
    <dgm:pt modelId="{D34FC0B2-1D9D-47C1-B680-27EF2E97D428}" type="parTrans" cxnId="{E01FE584-0925-4BC0-9383-A1E85DE458FD}">
      <dgm:prSet/>
      <dgm:spPr/>
      <dgm:t>
        <a:bodyPr/>
        <a:lstStyle/>
        <a:p>
          <a:endParaRPr lang="en-US"/>
        </a:p>
      </dgm:t>
    </dgm:pt>
    <dgm:pt modelId="{B3CFB133-9C4F-4A0A-888D-0CEC78FFDFFC}" type="sibTrans" cxnId="{E01FE584-0925-4BC0-9383-A1E85DE458FD}">
      <dgm:prSet/>
      <dgm:spPr/>
      <dgm:t>
        <a:bodyPr/>
        <a:lstStyle/>
        <a:p>
          <a:endParaRPr lang="en-US"/>
        </a:p>
      </dgm:t>
    </dgm:pt>
    <dgm:pt modelId="{D76BB3CF-DF5A-41FB-B6A4-25743CF1642F}">
      <dgm:prSet phldrT="[Text]" custT="1"/>
      <dgm:spPr>
        <a:solidFill>
          <a:schemeClr val="accent1">
            <a:alpha val="20000"/>
          </a:schemeClr>
        </a:solidFill>
        <a:ln w="19050">
          <a:noFill/>
        </a:ln>
      </dgm:spPr>
      <dgm:t>
        <a:bodyPr/>
        <a:lstStyle/>
        <a:p>
          <a:r>
            <a:rPr lang="en-US" sz="2000" b="1" dirty="0">
              <a:solidFill>
                <a:schemeClr val="tx1"/>
              </a:solidFill>
              <a:latin typeface="+mj-lt"/>
            </a:rPr>
            <a:t> Gemma 2</a:t>
          </a:r>
        </a:p>
      </dgm:t>
    </dgm:pt>
    <dgm:pt modelId="{5DD1E055-F36A-4363-9BA1-453D18F6AA18}" type="parTrans" cxnId="{8422E397-A2A7-4656-BDD0-A5DEE35EA0FC}">
      <dgm:prSet/>
      <dgm:spPr/>
      <dgm:t>
        <a:bodyPr/>
        <a:lstStyle/>
        <a:p>
          <a:endParaRPr lang="en-US"/>
        </a:p>
      </dgm:t>
    </dgm:pt>
    <dgm:pt modelId="{24234FDB-132A-43EF-B90D-1D285BFF51D4}" type="sibTrans" cxnId="{8422E397-A2A7-4656-BDD0-A5DEE35EA0FC}">
      <dgm:prSet/>
      <dgm:spPr/>
      <dgm:t>
        <a:bodyPr/>
        <a:lstStyle/>
        <a:p>
          <a:endParaRPr lang="en-US"/>
        </a:p>
      </dgm:t>
    </dgm:pt>
    <dgm:pt modelId="{8F3B4B19-33F4-47AC-BE4E-B66181ED98B4}">
      <dgm:prSet phldrT="[Text]" custT="1"/>
      <dgm:spPr>
        <a:solidFill>
          <a:schemeClr val="accent3"/>
        </a:solidFill>
        <a:ln w="19050">
          <a:noFill/>
        </a:ln>
      </dgm:spPr>
      <dgm:t>
        <a:bodyPr/>
        <a:lstStyle/>
        <a:p>
          <a:r>
            <a:rPr lang="en-US" sz="2000" b="1" dirty="0">
              <a:solidFill>
                <a:schemeClr val="tx1"/>
              </a:solidFill>
              <a:latin typeface="+mj-lt"/>
            </a:rPr>
            <a:t>Llama 2</a:t>
          </a:r>
        </a:p>
      </dgm:t>
    </dgm:pt>
    <dgm:pt modelId="{D56FE0BA-AE10-413D-B7E3-CD20C3731D50}" type="parTrans" cxnId="{E9FED118-8FC1-46A3-BD00-F94098ECD6A4}">
      <dgm:prSet/>
      <dgm:spPr/>
      <dgm:t>
        <a:bodyPr/>
        <a:lstStyle/>
        <a:p>
          <a:endParaRPr lang="en-US"/>
        </a:p>
      </dgm:t>
    </dgm:pt>
    <dgm:pt modelId="{2C34AF2B-9D07-4B75-9E74-1C680AB14CF6}" type="sibTrans" cxnId="{E9FED118-8FC1-46A3-BD00-F94098ECD6A4}">
      <dgm:prSet/>
      <dgm:spPr/>
      <dgm:t>
        <a:bodyPr/>
        <a:lstStyle/>
        <a:p>
          <a:endParaRPr lang="en-US"/>
        </a:p>
      </dgm:t>
    </dgm:pt>
    <dgm:pt modelId="{E7DB8C28-3728-493B-A3D7-1FE9EFE7E4C2}">
      <dgm:prSet custT="1"/>
      <dgm:spPr/>
      <dgm:t>
        <a:bodyPr/>
        <a:lstStyle/>
        <a:p>
          <a:pPr marL="0">
            <a:lnSpc>
              <a:spcPct val="100000"/>
            </a:lnSpc>
            <a:buFont typeface="Arial" panose="020B0604020202020204" pitchFamily="34" charset="0"/>
            <a:buNone/>
          </a:pPr>
          <a:r>
            <a:rPr lang="en-US" sz="1600" dirty="0">
              <a:solidFill>
                <a:schemeClr val="tx1"/>
              </a:solidFill>
            </a:rPr>
            <a:t>Unsloth framework</a:t>
          </a:r>
        </a:p>
      </dgm:t>
    </dgm:pt>
    <dgm:pt modelId="{86C82348-62AC-47C0-A4F1-60BF58B70325}" type="parTrans" cxnId="{5D5F46B2-925E-4A4E-A867-A220894EC4FD}">
      <dgm:prSet/>
      <dgm:spPr/>
      <dgm:t>
        <a:bodyPr/>
        <a:lstStyle/>
        <a:p>
          <a:endParaRPr lang="en-US"/>
        </a:p>
      </dgm:t>
    </dgm:pt>
    <dgm:pt modelId="{5399BFCE-FDB4-4666-81C7-DC36EB3DA553}" type="sibTrans" cxnId="{5D5F46B2-925E-4A4E-A867-A220894EC4FD}">
      <dgm:prSet/>
      <dgm:spPr/>
      <dgm:t>
        <a:bodyPr/>
        <a:lstStyle/>
        <a:p>
          <a:endParaRPr lang="en-US"/>
        </a:p>
      </dgm:t>
    </dgm:pt>
    <dgm:pt modelId="{80CB43E4-C30F-4DCA-A3E9-D12FA78CE0FB}">
      <dgm:prSet custT="1"/>
      <dgm:spPr>
        <a:solidFill>
          <a:schemeClr val="accent3">
            <a:alpha val="20000"/>
          </a:schemeClr>
        </a:solidFill>
        <a:ln w="19050">
          <a:noFill/>
        </a:ln>
      </dgm:spPr>
      <dgm:t>
        <a:bodyPr/>
        <a:lstStyle/>
        <a:p>
          <a:r>
            <a:rPr lang="en-US" sz="2000" b="1" dirty="0">
              <a:solidFill>
                <a:schemeClr val="tx1"/>
              </a:solidFill>
              <a:latin typeface="+mj-lt"/>
            </a:rPr>
            <a:t>Llama 3</a:t>
          </a:r>
        </a:p>
      </dgm:t>
    </dgm:pt>
    <dgm:pt modelId="{22BA2624-35EA-49E9-BC2A-8019555F56F6}" type="sibTrans" cxnId="{E3C761DA-B59A-4658-B3C8-B73D008958C7}">
      <dgm:prSet/>
      <dgm:spPr/>
      <dgm:t>
        <a:bodyPr/>
        <a:lstStyle/>
        <a:p>
          <a:endParaRPr lang="en-US"/>
        </a:p>
      </dgm:t>
    </dgm:pt>
    <dgm:pt modelId="{662CF9D0-9536-4AC8-90CC-1A9C062F4327}" type="parTrans" cxnId="{E3C761DA-B59A-4658-B3C8-B73D008958C7}">
      <dgm:prSet/>
      <dgm:spPr/>
      <dgm:t>
        <a:bodyPr/>
        <a:lstStyle/>
        <a:p>
          <a:endParaRPr lang="en-US"/>
        </a:p>
      </dgm:t>
    </dgm:pt>
    <dgm:pt modelId="{7CD42EA3-C19A-6843-8A33-90444FEEE5B9}">
      <dgm:prSet phldrT="[Text]" custT="1"/>
      <dgm:spPr/>
      <dgm:t>
        <a:bodyPr/>
        <a:lstStyle/>
        <a:p>
          <a:pPr marL="0">
            <a:lnSpc>
              <a:spcPct val="100000"/>
            </a:lnSpc>
            <a:buFont typeface="Arial" panose="020B0604020202020204" pitchFamily="34" charset="0"/>
            <a:buNone/>
          </a:pPr>
          <a:r>
            <a:rPr lang="en-US" sz="1600" dirty="0"/>
            <a:t>Decoder Only</a:t>
          </a:r>
        </a:p>
      </dgm:t>
    </dgm:pt>
    <dgm:pt modelId="{B7865C30-12EB-DA45-B42B-8A41D2EEF6FB}" type="parTrans" cxnId="{9A72F9C5-7CA8-3E41-BE9A-A310002487C8}">
      <dgm:prSet/>
      <dgm:spPr/>
      <dgm:t>
        <a:bodyPr/>
        <a:lstStyle/>
        <a:p>
          <a:endParaRPr lang="en-GB"/>
        </a:p>
      </dgm:t>
    </dgm:pt>
    <dgm:pt modelId="{1D2A9604-83CC-B04F-8D15-3289A1566DE5}" type="sibTrans" cxnId="{9A72F9C5-7CA8-3E41-BE9A-A310002487C8}">
      <dgm:prSet/>
      <dgm:spPr/>
      <dgm:t>
        <a:bodyPr/>
        <a:lstStyle/>
        <a:p>
          <a:endParaRPr lang="en-GB"/>
        </a:p>
      </dgm:t>
    </dgm:pt>
    <dgm:pt modelId="{E776307C-1A14-E84D-8D91-3BD532263118}">
      <dgm:prSet phldrT="[Text]" custT="1"/>
      <dgm:spPr/>
      <dgm:t>
        <a:bodyPr/>
        <a:lstStyle/>
        <a:p>
          <a:pPr marL="0">
            <a:lnSpc>
              <a:spcPct val="100000"/>
            </a:lnSpc>
            <a:buFont typeface="Arial" panose="020B0604020202020204" pitchFamily="34" charset="0"/>
            <a:buNone/>
          </a:pPr>
          <a:r>
            <a:rPr lang="en-US" sz="1600" dirty="0"/>
            <a:t>Decoder Only</a:t>
          </a:r>
        </a:p>
      </dgm:t>
    </dgm:pt>
    <dgm:pt modelId="{83EEB87B-9DA8-534B-8108-DF91917BDB56}" type="parTrans" cxnId="{6ACC3F74-6408-E942-939C-054DD6A0D74D}">
      <dgm:prSet/>
      <dgm:spPr/>
      <dgm:t>
        <a:bodyPr/>
        <a:lstStyle/>
        <a:p>
          <a:endParaRPr lang="en-GB"/>
        </a:p>
      </dgm:t>
    </dgm:pt>
    <dgm:pt modelId="{4781B33A-0349-5749-BF92-A5BE60EF2AB7}" type="sibTrans" cxnId="{6ACC3F74-6408-E942-939C-054DD6A0D74D}">
      <dgm:prSet/>
      <dgm:spPr/>
      <dgm:t>
        <a:bodyPr/>
        <a:lstStyle/>
        <a:p>
          <a:endParaRPr lang="en-GB"/>
        </a:p>
      </dgm:t>
    </dgm:pt>
    <dgm:pt modelId="{F741F3B9-780D-9946-BEE0-67720F74C603}">
      <dgm:prSet phldrT="[Text]" custT="1"/>
      <dgm:spPr/>
      <dgm:t>
        <a:bodyPr/>
        <a:lstStyle/>
        <a:p>
          <a:pPr marL="0">
            <a:lnSpc>
              <a:spcPct val="100000"/>
            </a:lnSpc>
            <a:buFont typeface="Arial" panose="020B0604020202020204" pitchFamily="34" charset="0"/>
            <a:buNone/>
          </a:pPr>
          <a:r>
            <a:rPr lang="en-US" sz="1600" dirty="0">
              <a:solidFill>
                <a:schemeClr val="tx1"/>
              </a:solidFill>
            </a:rPr>
            <a:t>Decoder Only</a:t>
          </a:r>
        </a:p>
      </dgm:t>
    </dgm:pt>
    <dgm:pt modelId="{3DFBB6ED-57DB-2A4B-9422-39B7705E835D}" type="parTrans" cxnId="{E24869D8-3458-0B4E-8718-B02A10E3915C}">
      <dgm:prSet/>
      <dgm:spPr/>
      <dgm:t>
        <a:bodyPr/>
        <a:lstStyle/>
        <a:p>
          <a:endParaRPr lang="en-GB"/>
        </a:p>
      </dgm:t>
    </dgm:pt>
    <dgm:pt modelId="{957E2D0B-81DB-3E4D-BAA8-6739173F1D7C}" type="sibTrans" cxnId="{E24869D8-3458-0B4E-8718-B02A10E3915C}">
      <dgm:prSet/>
      <dgm:spPr/>
      <dgm:t>
        <a:bodyPr/>
        <a:lstStyle/>
        <a:p>
          <a:endParaRPr lang="en-GB"/>
        </a:p>
      </dgm:t>
    </dgm:pt>
    <dgm:pt modelId="{63193627-5054-8C46-B46B-5A17675B062F}">
      <dgm:prSet custT="1"/>
      <dgm:spPr/>
      <dgm:t>
        <a:bodyPr/>
        <a:lstStyle/>
        <a:p>
          <a:pPr marL="0">
            <a:lnSpc>
              <a:spcPct val="100000"/>
            </a:lnSpc>
            <a:buFont typeface="Arial" panose="020B0604020202020204" pitchFamily="34" charset="0"/>
            <a:buNone/>
          </a:pPr>
          <a:r>
            <a:rPr lang="en-US" sz="1600" dirty="0">
              <a:solidFill>
                <a:schemeClr val="tx1"/>
              </a:solidFill>
            </a:rPr>
            <a:t>Decoder Only</a:t>
          </a:r>
        </a:p>
      </dgm:t>
    </dgm:pt>
    <dgm:pt modelId="{21B208EC-BB40-444F-ACC6-B199F24FFBC3}" type="parTrans" cxnId="{8DDA3250-4A1E-6C44-934E-7A87F5170551}">
      <dgm:prSet/>
      <dgm:spPr/>
      <dgm:t>
        <a:bodyPr/>
        <a:lstStyle/>
        <a:p>
          <a:endParaRPr lang="en-GB"/>
        </a:p>
      </dgm:t>
    </dgm:pt>
    <dgm:pt modelId="{505E30CD-8218-5F4A-AF72-E7A32096E921}" type="sibTrans" cxnId="{8DDA3250-4A1E-6C44-934E-7A87F5170551}">
      <dgm:prSet/>
      <dgm:spPr/>
      <dgm:t>
        <a:bodyPr/>
        <a:lstStyle/>
        <a:p>
          <a:endParaRPr lang="en-GB"/>
        </a:p>
      </dgm:t>
    </dgm:pt>
    <dgm:pt modelId="{6AAE121D-06BE-F247-AC09-9EB6294E8068}">
      <dgm:prSet phldrT="[Text]" custT="1"/>
      <dgm:spPr/>
      <dgm:t>
        <a:bodyPr/>
        <a:lstStyle/>
        <a:p>
          <a:pPr marL="0">
            <a:lnSpc>
              <a:spcPct val="100000"/>
            </a:lnSpc>
            <a:buFont typeface="Arial" panose="020B0604020202020204" pitchFamily="34" charset="0"/>
            <a:buNone/>
          </a:pPr>
          <a:r>
            <a:rPr lang="en-US" sz="1600" dirty="0"/>
            <a:t>PEFT - LORA</a:t>
          </a:r>
        </a:p>
      </dgm:t>
    </dgm:pt>
    <dgm:pt modelId="{DDDFF4A5-20D8-D141-9A21-7C9835D910F8}" type="parTrans" cxnId="{B580A7CB-AE5B-5741-A099-52D7786B8645}">
      <dgm:prSet/>
      <dgm:spPr/>
      <dgm:t>
        <a:bodyPr/>
        <a:lstStyle/>
        <a:p>
          <a:endParaRPr lang="en-GB"/>
        </a:p>
      </dgm:t>
    </dgm:pt>
    <dgm:pt modelId="{D8BBB3EB-A6C4-D444-8471-F565947A5C16}" type="sibTrans" cxnId="{B580A7CB-AE5B-5741-A099-52D7786B8645}">
      <dgm:prSet/>
      <dgm:spPr/>
      <dgm:t>
        <a:bodyPr/>
        <a:lstStyle/>
        <a:p>
          <a:endParaRPr lang="en-GB"/>
        </a:p>
      </dgm:t>
    </dgm:pt>
    <dgm:pt modelId="{59DBD3CA-7741-6344-9245-9068053BBE90}">
      <dgm:prSet phldrT="[Text]" custT="1"/>
      <dgm:spPr/>
      <dgm:t>
        <a:bodyPr/>
        <a:lstStyle/>
        <a:p>
          <a:pPr marL="0">
            <a:lnSpc>
              <a:spcPct val="100000"/>
            </a:lnSpc>
            <a:buFont typeface="Arial" panose="020B0604020202020204" pitchFamily="34" charset="0"/>
            <a:buNone/>
          </a:pPr>
          <a:r>
            <a:rPr lang="en-US" sz="1600" dirty="0"/>
            <a:t>7 Billion parameters</a:t>
          </a:r>
        </a:p>
      </dgm:t>
    </dgm:pt>
    <dgm:pt modelId="{12E3A22E-2FB2-774B-8184-67854114F7D6}" type="parTrans" cxnId="{D355EA9C-F442-8B42-A301-F937C847AF34}">
      <dgm:prSet/>
      <dgm:spPr/>
      <dgm:t>
        <a:bodyPr/>
        <a:lstStyle/>
        <a:p>
          <a:endParaRPr lang="en-GB"/>
        </a:p>
      </dgm:t>
    </dgm:pt>
    <dgm:pt modelId="{DEE5F1E3-637D-2348-8F24-454D1710BFCC}" type="sibTrans" cxnId="{D355EA9C-F442-8B42-A301-F937C847AF34}">
      <dgm:prSet/>
      <dgm:spPr/>
      <dgm:t>
        <a:bodyPr/>
        <a:lstStyle/>
        <a:p>
          <a:endParaRPr lang="en-GB"/>
        </a:p>
      </dgm:t>
    </dgm:pt>
    <dgm:pt modelId="{CFE985B1-83D4-2546-8FE9-DD4BF7A8C6DA}">
      <dgm:prSet custT="1"/>
      <dgm:spPr/>
      <dgm:t>
        <a:bodyPr/>
        <a:lstStyle/>
        <a:p>
          <a:pPr marL="0">
            <a:lnSpc>
              <a:spcPct val="100000"/>
            </a:lnSpc>
            <a:buFont typeface="Arial" panose="020B0604020202020204" pitchFamily="34" charset="0"/>
            <a:buNone/>
          </a:pPr>
          <a:r>
            <a:rPr lang="en-US" sz="1600" dirty="0">
              <a:solidFill>
                <a:schemeClr val="tx1"/>
              </a:solidFill>
            </a:rPr>
            <a:t>8 Billion parameters</a:t>
          </a:r>
        </a:p>
      </dgm:t>
    </dgm:pt>
    <dgm:pt modelId="{46C1CC5F-C9E2-7340-B735-95F27141EC7F}" type="parTrans" cxnId="{6787F1B0-6B51-B048-AB96-F78BA17C3898}">
      <dgm:prSet/>
      <dgm:spPr/>
      <dgm:t>
        <a:bodyPr/>
        <a:lstStyle/>
        <a:p>
          <a:endParaRPr lang="en-GB"/>
        </a:p>
      </dgm:t>
    </dgm:pt>
    <dgm:pt modelId="{3030DF3B-6651-024C-A453-8DA7A2563F0D}" type="sibTrans" cxnId="{6787F1B0-6B51-B048-AB96-F78BA17C3898}">
      <dgm:prSet/>
      <dgm:spPr/>
      <dgm:t>
        <a:bodyPr/>
        <a:lstStyle/>
        <a:p>
          <a:endParaRPr lang="en-GB"/>
        </a:p>
      </dgm:t>
    </dgm:pt>
    <dgm:pt modelId="{FAA2D7C2-E036-CA40-A026-82246C391F1D}">
      <dgm:prSet phldrT="[Text]" custT="1"/>
      <dgm:spPr/>
      <dgm:t>
        <a:bodyPr/>
        <a:lstStyle/>
        <a:p>
          <a:pPr marL="0">
            <a:lnSpc>
              <a:spcPct val="100000"/>
            </a:lnSpc>
            <a:buFont typeface="Arial" panose="020B0604020202020204" pitchFamily="34" charset="0"/>
            <a:buNone/>
          </a:pPr>
          <a:r>
            <a:rPr lang="en-US" sz="1600" dirty="0"/>
            <a:t>124 million parameters</a:t>
          </a:r>
        </a:p>
      </dgm:t>
    </dgm:pt>
    <dgm:pt modelId="{C1A47EF2-6FCF-3145-B89C-D2BCF1E17F3A}" type="parTrans" cxnId="{D90CD941-911B-8043-A2CA-262A42B6E7A6}">
      <dgm:prSet/>
      <dgm:spPr/>
      <dgm:t>
        <a:bodyPr/>
        <a:lstStyle/>
        <a:p>
          <a:endParaRPr lang="en-GB"/>
        </a:p>
      </dgm:t>
    </dgm:pt>
    <dgm:pt modelId="{A1C8F057-2430-614E-9ABE-E568214636D2}" type="sibTrans" cxnId="{D90CD941-911B-8043-A2CA-262A42B6E7A6}">
      <dgm:prSet/>
      <dgm:spPr/>
      <dgm:t>
        <a:bodyPr/>
        <a:lstStyle/>
        <a:p>
          <a:endParaRPr lang="en-GB"/>
        </a:p>
      </dgm:t>
    </dgm:pt>
    <dgm:pt modelId="{04395AFF-01BD-4A45-B882-E93896B30B43}">
      <dgm:prSet phldrT="[Text]" custT="1"/>
      <dgm:spPr/>
      <dgm:t>
        <a:bodyPr/>
        <a:lstStyle/>
        <a:p>
          <a:pPr marL="0">
            <a:lnSpc>
              <a:spcPct val="100000"/>
            </a:lnSpc>
            <a:buFont typeface="Arial" panose="020B0604020202020204" pitchFamily="34" charset="0"/>
            <a:buNone/>
          </a:pPr>
          <a:r>
            <a:rPr lang="en-US" sz="1600" dirty="0">
              <a:solidFill>
                <a:schemeClr val="tx1"/>
              </a:solidFill>
            </a:rPr>
            <a:t>2 Billion parameters</a:t>
          </a:r>
        </a:p>
      </dgm:t>
    </dgm:pt>
    <dgm:pt modelId="{0F7296DD-259E-8343-A352-8B2BB4DA8CEA}" type="parTrans" cxnId="{B84EB438-164D-8E48-B1AA-232C6264FCD2}">
      <dgm:prSet/>
      <dgm:spPr/>
      <dgm:t>
        <a:bodyPr/>
        <a:lstStyle/>
        <a:p>
          <a:endParaRPr lang="en-GB"/>
        </a:p>
      </dgm:t>
    </dgm:pt>
    <dgm:pt modelId="{8E0A41D8-9B4B-A748-80F4-DB31B48531C3}" type="sibTrans" cxnId="{B84EB438-164D-8E48-B1AA-232C6264FCD2}">
      <dgm:prSet/>
      <dgm:spPr/>
      <dgm:t>
        <a:bodyPr/>
        <a:lstStyle/>
        <a:p>
          <a:endParaRPr lang="en-GB"/>
        </a:p>
      </dgm:t>
    </dgm:pt>
    <dgm:pt modelId="{FEABDA56-964F-9546-AE5E-13F7E1383639}">
      <dgm:prSet phldrT="[Text]" custT="1"/>
      <dgm:spPr/>
      <dgm:t>
        <a:bodyPr/>
        <a:lstStyle/>
        <a:p>
          <a:pPr marL="0">
            <a:lnSpc>
              <a:spcPct val="100000"/>
            </a:lnSpc>
            <a:buFont typeface="Arial" panose="020B0604020202020204" pitchFamily="34" charset="0"/>
            <a:buNone/>
          </a:pPr>
          <a:r>
            <a:rPr lang="en-US" sz="1600" dirty="0">
              <a:solidFill>
                <a:schemeClr val="tx1"/>
              </a:solidFill>
            </a:rPr>
            <a:t>PEFT - LORA</a:t>
          </a:r>
        </a:p>
      </dgm:t>
    </dgm:pt>
    <dgm:pt modelId="{DC8B7ABF-18A8-F34F-B2F2-B7F662933B0F}" type="parTrans" cxnId="{0A3186FB-8349-E748-BB13-CA37680714A7}">
      <dgm:prSet/>
      <dgm:spPr/>
      <dgm:t>
        <a:bodyPr/>
        <a:lstStyle/>
        <a:p>
          <a:endParaRPr lang="en-GB"/>
        </a:p>
      </dgm:t>
    </dgm:pt>
    <dgm:pt modelId="{96473646-A12B-BF4D-89B0-2E0D0423C484}" type="sibTrans" cxnId="{0A3186FB-8349-E748-BB13-CA37680714A7}">
      <dgm:prSet/>
      <dgm:spPr/>
      <dgm:t>
        <a:bodyPr/>
        <a:lstStyle/>
        <a:p>
          <a:endParaRPr lang="en-GB"/>
        </a:p>
      </dgm:t>
    </dgm:pt>
    <dgm:pt modelId="{8F11BF58-6B96-D646-A621-A5B39F7A44E9}">
      <dgm:prSet phldrT="[Text]" custT="1"/>
      <dgm:spPr/>
      <dgm:t>
        <a:bodyPr/>
        <a:lstStyle/>
        <a:p>
          <a:pPr marL="0">
            <a:lnSpc>
              <a:spcPct val="100000"/>
            </a:lnSpc>
            <a:buFont typeface="Arial" panose="020B0604020202020204" pitchFamily="34" charset="0"/>
            <a:buNone/>
          </a:pPr>
          <a:r>
            <a:rPr lang="en-US" sz="1600" dirty="0">
              <a:solidFill>
                <a:schemeClr val="tx1"/>
              </a:solidFill>
            </a:rPr>
            <a:t>Trainable parameters 524 million</a:t>
          </a:r>
        </a:p>
      </dgm:t>
    </dgm:pt>
    <dgm:pt modelId="{2B9B979F-4296-E444-96D1-711CD9F48ADD}" type="parTrans" cxnId="{7ACC0A20-B5BD-C844-9064-535BC64D3121}">
      <dgm:prSet/>
      <dgm:spPr/>
      <dgm:t>
        <a:bodyPr/>
        <a:lstStyle/>
        <a:p>
          <a:endParaRPr lang="en-GB"/>
        </a:p>
      </dgm:t>
    </dgm:pt>
    <dgm:pt modelId="{04C20FD9-DD78-A042-AE72-1F57E3418FFB}" type="sibTrans" cxnId="{7ACC0A20-B5BD-C844-9064-535BC64D3121}">
      <dgm:prSet/>
      <dgm:spPr/>
      <dgm:t>
        <a:bodyPr/>
        <a:lstStyle/>
        <a:p>
          <a:endParaRPr lang="en-GB"/>
        </a:p>
      </dgm:t>
    </dgm:pt>
    <dgm:pt modelId="{17249007-44FA-9B41-A70E-711E48DC7ED6}">
      <dgm:prSet phldrT="[Text]" custT="1"/>
      <dgm:spPr/>
      <dgm:t>
        <a:bodyPr/>
        <a:lstStyle/>
        <a:p>
          <a:pPr marL="0">
            <a:lnSpc>
              <a:spcPct val="100000"/>
            </a:lnSpc>
            <a:buFont typeface="Arial" panose="020B0604020202020204" pitchFamily="34" charset="0"/>
            <a:buNone/>
          </a:pPr>
          <a:r>
            <a:rPr lang="en-US" sz="1600" dirty="0"/>
            <a:t>Trainable parameters 262 million</a:t>
          </a:r>
        </a:p>
      </dgm:t>
    </dgm:pt>
    <dgm:pt modelId="{745F45BE-D065-724F-817B-6228A3AA8A80}" type="parTrans" cxnId="{6789297B-CE39-C942-B5E3-AEB41EDC9F58}">
      <dgm:prSet/>
      <dgm:spPr/>
      <dgm:t>
        <a:bodyPr/>
        <a:lstStyle/>
        <a:p>
          <a:endParaRPr lang="en-GB"/>
        </a:p>
      </dgm:t>
    </dgm:pt>
    <dgm:pt modelId="{610A73CA-924F-6543-A81F-67AB7AA4ECBB}" type="sibTrans" cxnId="{6789297B-CE39-C942-B5E3-AEB41EDC9F58}">
      <dgm:prSet/>
      <dgm:spPr/>
      <dgm:t>
        <a:bodyPr/>
        <a:lstStyle/>
        <a:p>
          <a:endParaRPr lang="en-GB"/>
        </a:p>
      </dgm:t>
    </dgm:pt>
    <dgm:pt modelId="{D7058942-2984-A54A-9103-FD6E5C91BD31}">
      <dgm:prSet custT="1"/>
      <dgm:spPr/>
      <dgm:t>
        <a:bodyPr/>
        <a:lstStyle/>
        <a:p>
          <a:pPr marL="0">
            <a:lnSpc>
              <a:spcPct val="100000"/>
            </a:lnSpc>
            <a:buFont typeface="Arial" panose="020B0604020202020204" pitchFamily="34" charset="0"/>
            <a:buNone/>
          </a:pPr>
          <a:r>
            <a:rPr lang="en-US" sz="1600" dirty="0">
              <a:solidFill>
                <a:schemeClr val="tx1"/>
              </a:solidFill>
            </a:rPr>
            <a:t>Trainable parameters 525 million</a:t>
          </a:r>
        </a:p>
      </dgm:t>
    </dgm:pt>
    <dgm:pt modelId="{9B4C7494-CFF5-4C49-B04D-50B4D2A8CE25}" type="parTrans" cxnId="{61D603CA-4DA1-A34F-807A-816A8669120F}">
      <dgm:prSet/>
      <dgm:spPr/>
      <dgm:t>
        <a:bodyPr/>
        <a:lstStyle/>
        <a:p>
          <a:endParaRPr lang="en-GB"/>
        </a:p>
      </dgm:t>
    </dgm:pt>
    <dgm:pt modelId="{8AB7414C-0B25-D645-968F-5DF4B2E1E8C3}" type="sibTrans" cxnId="{61D603CA-4DA1-A34F-807A-816A8669120F}">
      <dgm:prSet/>
      <dgm:spPr/>
      <dgm:t>
        <a:bodyPr/>
        <a:lstStyle/>
        <a:p>
          <a:endParaRPr lang="en-GB"/>
        </a:p>
      </dgm:t>
    </dgm:pt>
    <dgm:pt modelId="{9AB2ECCE-7009-D148-8622-480DB6CEB8B0}">
      <dgm:prSet custT="1"/>
      <dgm:spPr/>
      <dgm:t>
        <a:bodyPr/>
        <a:lstStyle/>
        <a:p>
          <a:pPr marL="0">
            <a:lnSpc>
              <a:spcPct val="100000"/>
            </a:lnSpc>
            <a:buFont typeface="Arial" panose="020B0604020202020204" pitchFamily="34" charset="0"/>
            <a:buNone/>
          </a:pPr>
          <a:endParaRPr lang="en-US" sz="1600" dirty="0">
            <a:solidFill>
              <a:schemeClr val="tx1"/>
            </a:solidFill>
          </a:endParaRPr>
        </a:p>
      </dgm:t>
    </dgm:pt>
    <dgm:pt modelId="{960EA67D-E989-EC42-8DEC-81B6AE256E05}" type="parTrans" cxnId="{8A30D0E6-6C71-5843-986D-991CB8C3C41D}">
      <dgm:prSet/>
      <dgm:spPr/>
      <dgm:t>
        <a:bodyPr/>
        <a:lstStyle/>
        <a:p>
          <a:endParaRPr lang="en-GB"/>
        </a:p>
      </dgm:t>
    </dgm:pt>
    <dgm:pt modelId="{809A1805-98D2-7B44-93B8-0ADED8C3B566}" type="sibTrans" cxnId="{8A30D0E6-6C71-5843-986D-991CB8C3C41D}">
      <dgm:prSet/>
      <dgm:spPr/>
      <dgm:t>
        <a:bodyPr/>
        <a:lstStyle/>
        <a:p>
          <a:endParaRPr lang="en-GB"/>
        </a:p>
      </dgm:t>
    </dgm:pt>
    <dgm:pt modelId="{AF1FF7F8-52B1-9C40-9EC2-8FC021532D28}">
      <dgm:prSet phldrT="[Text]" custT="1"/>
      <dgm:spPr/>
      <dgm:t>
        <a:bodyPr/>
        <a:lstStyle/>
        <a:p>
          <a:pPr marL="0">
            <a:lnSpc>
              <a:spcPct val="100000"/>
            </a:lnSpc>
            <a:buFont typeface="Arial" panose="020B0604020202020204" pitchFamily="34" charset="0"/>
            <a:buNone/>
          </a:pPr>
          <a:endParaRPr lang="en-US" sz="1600" dirty="0"/>
        </a:p>
      </dgm:t>
    </dgm:pt>
    <dgm:pt modelId="{A6AEFEB0-0D6A-3A48-9C80-E941AFE82CB3}" type="parTrans" cxnId="{2C9D7A8C-64FD-2846-AC2B-5057FA60DBA3}">
      <dgm:prSet/>
      <dgm:spPr/>
      <dgm:t>
        <a:bodyPr/>
        <a:lstStyle/>
        <a:p>
          <a:endParaRPr lang="en-GB"/>
        </a:p>
      </dgm:t>
    </dgm:pt>
    <dgm:pt modelId="{98B968B7-DA87-654E-8960-4EBE3212B45D}" type="sibTrans" cxnId="{2C9D7A8C-64FD-2846-AC2B-5057FA60DBA3}">
      <dgm:prSet/>
      <dgm:spPr/>
      <dgm:t>
        <a:bodyPr/>
        <a:lstStyle/>
        <a:p>
          <a:endParaRPr lang="en-GB"/>
        </a:p>
      </dgm:t>
    </dgm:pt>
    <dgm:pt modelId="{4B1D9C38-BFEC-FA41-9D26-034AD5883A17}">
      <dgm:prSet phldrT="[Text]" custT="1"/>
      <dgm:spPr/>
      <dgm:t>
        <a:bodyPr/>
        <a:lstStyle/>
        <a:p>
          <a:pPr marL="0">
            <a:lnSpc>
              <a:spcPct val="100000"/>
            </a:lnSpc>
            <a:buFont typeface="Arial" panose="020B0604020202020204" pitchFamily="34" charset="0"/>
            <a:buNone/>
          </a:pPr>
          <a:endParaRPr lang="en-US" sz="1600" dirty="0">
            <a:solidFill>
              <a:schemeClr val="tx1"/>
            </a:solidFill>
          </a:endParaRPr>
        </a:p>
      </dgm:t>
    </dgm:pt>
    <dgm:pt modelId="{7A741917-F7A8-5149-B7B6-30748385CC4D}" type="parTrans" cxnId="{2AE1AD87-833D-3447-BA53-B901F494769E}">
      <dgm:prSet/>
      <dgm:spPr/>
      <dgm:t>
        <a:bodyPr/>
        <a:lstStyle/>
        <a:p>
          <a:endParaRPr lang="en-GB"/>
        </a:p>
      </dgm:t>
    </dgm:pt>
    <dgm:pt modelId="{88D78562-F9D0-5A4E-A400-CA888B838ACB}" type="sibTrans" cxnId="{2AE1AD87-833D-3447-BA53-B901F494769E}">
      <dgm:prSet/>
      <dgm:spPr/>
      <dgm:t>
        <a:bodyPr/>
        <a:lstStyle/>
        <a:p>
          <a:endParaRPr lang="en-GB"/>
        </a:p>
      </dgm:t>
    </dgm:pt>
    <dgm:pt modelId="{7CEE3A86-4892-424C-B7B5-4AEC990411D4}">
      <dgm:prSet phldrT="[Text]" custT="1"/>
      <dgm:spPr/>
      <dgm:t>
        <a:bodyPr/>
        <a:lstStyle/>
        <a:p>
          <a:pPr marL="0">
            <a:lnSpc>
              <a:spcPct val="100000"/>
            </a:lnSpc>
            <a:buFont typeface="Arial" panose="020B0604020202020204" pitchFamily="34" charset="0"/>
            <a:buNone/>
          </a:pPr>
          <a:r>
            <a:rPr lang="en-US" sz="1600" dirty="0"/>
            <a:t>Trainable parameters 124 million</a:t>
          </a:r>
        </a:p>
      </dgm:t>
    </dgm:pt>
    <dgm:pt modelId="{54CBED72-97BC-D147-9685-C9E7A72C8679}" type="parTrans" cxnId="{9629971E-38ED-A641-89CA-3692E80B908C}">
      <dgm:prSet/>
      <dgm:spPr/>
      <dgm:t>
        <a:bodyPr/>
        <a:lstStyle/>
        <a:p>
          <a:endParaRPr lang="en-GB"/>
        </a:p>
      </dgm:t>
    </dgm:pt>
    <dgm:pt modelId="{7C4B7D45-6768-9246-9FF3-D445EB2AA904}" type="sibTrans" cxnId="{9629971E-38ED-A641-89CA-3692E80B908C}">
      <dgm:prSet/>
      <dgm:spPr/>
      <dgm:t>
        <a:bodyPr/>
        <a:lstStyle/>
        <a:p>
          <a:endParaRPr lang="en-GB"/>
        </a:p>
      </dgm:t>
    </dgm:pt>
    <dgm:pt modelId="{BFC8F5B5-6C42-5541-93B5-F1D45335CB8A}">
      <dgm:prSet phldrT="[Text]" custT="1"/>
      <dgm:spPr/>
      <dgm:t>
        <a:bodyPr/>
        <a:lstStyle/>
        <a:p>
          <a:pPr marL="0">
            <a:lnSpc>
              <a:spcPct val="100000"/>
            </a:lnSpc>
            <a:buFont typeface="Arial" panose="020B0604020202020204" pitchFamily="34" charset="0"/>
            <a:buNone/>
          </a:pPr>
          <a:endParaRPr lang="en-US" sz="1600" dirty="0"/>
        </a:p>
      </dgm:t>
    </dgm:pt>
    <dgm:pt modelId="{4C64F3C0-9435-714E-A743-8E7F1FD061C1}" type="parTrans" cxnId="{DD0A7231-9549-F648-89F6-2E511ADB467B}">
      <dgm:prSet/>
      <dgm:spPr/>
      <dgm:t>
        <a:bodyPr/>
        <a:lstStyle/>
        <a:p>
          <a:endParaRPr lang="en-GB"/>
        </a:p>
      </dgm:t>
    </dgm:pt>
    <dgm:pt modelId="{921C54F0-7A2B-3A43-949F-98D7C9D591E5}" type="sibTrans" cxnId="{DD0A7231-9549-F648-89F6-2E511ADB467B}">
      <dgm:prSet/>
      <dgm:spPr/>
      <dgm:t>
        <a:bodyPr/>
        <a:lstStyle/>
        <a:p>
          <a:endParaRPr lang="en-GB"/>
        </a:p>
      </dgm:t>
    </dgm:pt>
    <dgm:pt modelId="{C760BB25-AB1B-BC48-9CA0-DBBD07F77968}">
      <dgm:prSet phldrT="[Text]" custT="1"/>
      <dgm:spPr/>
      <dgm:t>
        <a:bodyPr/>
        <a:lstStyle/>
        <a:p>
          <a:pPr marL="0">
            <a:lnSpc>
              <a:spcPct val="100000"/>
            </a:lnSpc>
            <a:buFont typeface="Arial" panose="020B0604020202020204" pitchFamily="34" charset="0"/>
            <a:buNone/>
          </a:pPr>
          <a:r>
            <a:rPr lang="en-US" sz="1600" dirty="0"/>
            <a:t>Pre-trained tokens – 10B</a:t>
          </a:r>
        </a:p>
      </dgm:t>
    </dgm:pt>
    <dgm:pt modelId="{ACBD1CF4-B6FA-3A47-9906-1E45F4488BDE}" type="parTrans" cxnId="{2A4D539C-2F7C-F849-A3D5-A633C903817A}">
      <dgm:prSet/>
      <dgm:spPr/>
      <dgm:t>
        <a:bodyPr/>
        <a:lstStyle/>
        <a:p>
          <a:endParaRPr lang="en-GB"/>
        </a:p>
      </dgm:t>
    </dgm:pt>
    <dgm:pt modelId="{740BB94C-9CCC-3C4E-BECD-9E128A367EA4}" type="sibTrans" cxnId="{2A4D539C-2F7C-F849-A3D5-A633C903817A}">
      <dgm:prSet/>
      <dgm:spPr/>
      <dgm:t>
        <a:bodyPr/>
        <a:lstStyle/>
        <a:p>
          <a:endParaRPr lang="en-GB"/>
        </a:p>
      </dgm:t>
    </dgm:pt>
    <dgm:pt modelId="{3C538533-EEAD-974A-9018-A75CC6AE6B70}">
      <dgm:prSet phldrT="[Text]" custT="1"/>
      <dgm:spPr/>
      <dgm:t>
        <a:bodyPr/>
        <a:lstStyle/>
        <a:p>
          <a:pPr marL="0">
            <a:lnSpc>
              <a:spcPct val="100000"/>
            </a:lnSpc>
            <a:buFont typeface="Arial" panose="020B0604020202020204" pitchFamily="34" charset="0"/>
            <a:buNone/>
          </a:pPr>
          <a:endParaRPr lang="en-US" sz="1600" dirty="0"/>
        </a:p>
      </dgm:t>
    </dgm:pt>
    <dgm:pt modelId="{E2E1E822-F660-184D-B3E4-84BBAB14C588}" type="parTrans" cxnId="{502379F4-BBF7-5346-922E-9B0E04318FC3}">
      <dgm:prSet/>
      <dgm:spPr/>
      <dgm:t>
        <a:bodyPr/>
        <a:lstStyle/>
        <a:p>
          <a:endParaRPr lang="en-GB"/>
        </a:p>
      </dgm:t>
    </dgm:pt>
    <dgm:pt modelId="{8D00630A-8435-E54E-A823-2194643F7FD5}" type="sibTrans" cxnId="{502379F4-BBF7-5346-922E-9B0E04318FC3}">
      <dgm:prSet/>
      <dgm:spPr/>
      <dgm:t>
        <a:bodyPr/>
        <a:lstStyle/>
        <a:p>
          <a:endParaRPr lang="en-GB"/>
        </a:p>
      </dgm:t>
    </dgm:pt>
    <dgm:pt modelId="{5869470E-541B-B94B-AC2D-3BA987904553}">
      <dgm:prSet phldrT="[Text]" custT="1"/>
      <dgm:spPr/>
      <dgm:t>
        <a:bodyPr/>
        <a:lstStyle/>
        <a:p>
          <a:pPr marL="0">
            <a:lnSpc>
              <a:spcPct val="100000"/>
            </a:lnSpc>
            <a:buFont typeface="Arial" panose="020B0604020202020204" pitchFamily="34" charset="0"/>
            <a:buNone/>
          </a:pPr>
          <a:r>
            <a:rPr lang="en-US" sz="1600" dirty="0"/>
            <a:t>Pre-trained tokens – 2T</a:t>
          </a:r>
          <a:endParaRPr lang="en-US" sz="1600" dirty="0">
            <a:solidFill>
              <a:schemeClr val="tx1"/>
            </a:solidFill>
          </a:endParaRPr>
        </a:p>
      </dgm:t>
    </dgm:pt>
    <dgm:pt modelId="{8A73514E-E01D-0B42-8421-C8B39F6C56FC}" type="parTrans" cxnId="{5E07E48D-BFBA-7749-BB3D-24BB9865A92C}">
      <dgm:prSet/>
      <dgm:spPr/>
      <dgm:t>
        <a:bodyPr/>
        <a:lstStyle/>
        <a:p>
          <a:endParaRPr lang="en-GB"/>
        </a:p>
      </dgm:t>
    </dgm:pt>
    <dgm:pt modelId="{DA65AB6C-D60E-E846-BF30-BC0DF03974EE}" type="sibTrans" cxnId="{5E07E48D-BFBA-7749-BB3D-24BB9865A92C}">
      <dgm:prSet/>
      <dgm:spPr/>
      <dgm:t>
        <a:bodyPr/>
        <a:lstStyle/>
        <a:p>
          <a:endParaRPr lang="en-GB"/>
        </a:p>
      </dgm:t>
    </dgm:pt>
    <dgm:pt modelId="{16E53463-FFFB-684F-BFC1-1796D348F064}">
      <dgm:prSet phldrT="[Text]" custT="1"/>
      <dgm:spPr/>
      <dgm:t>
        <a:bodyPr/>
        <a:lstStyle/>
        <a:p>
          <a:pPr marL="0">
            <a:lnSpc>
              <a:spcPct val="100000"/>
            </a:lnSpc>
            <a:buFont typeface="Arial" panose="020B0604020202020204" pitchFamily="34" charset="0"/>
            <a:buNone/>
          </a:pPr>
          <a:endParaRPr lang="en-US" sz="1600" dirty="0">
            <a:solidFill>
              <a:schemeClr val="tx1"/>
            </a:solidFill>
          </a:endParaRPr>
        </a:p>
      </dgm:t>
    </dgm:pt>
    <dgm:pt modelId="{FE2A6A9C-75F3-244B-97BF-E2AC00897087}" type="parTrans" cxnId="{6E9B0C94-0ACF-DE4C-BE62-259B2CA2B238}">
      <dgm:prSet/>
      <dgm:spPr/>
      <dgm:t>
        <a:bodyPr/>
        <a:lstStyle/>
        <a:p>
          <a:endParaRPr lang="en-GB"/>
        </a:p>
      </dgm:t>
    </dgm:pt>
    <dgm:pt modelId="{67525634-523C-D741-A8FA-A3441F73CB48}" type="sibTrans" cxnId="{6E9B0C94-0ACF-DE4C-BE62-259B2CA2B238}">
      <dgm:prSet/>
      <dgm:spPr/>
      <dgm:t>
        <a:bodyPr/>
        <a:lstStyle/>
        <a:p>
          <a:endParaRPr lang="en-GB"/>
        </a:p>
      </dgm:t>
    </dgm:pt>
    <dgm:pt modelId="{560E4417-9FB3-9443-9D80-D691FBD210A7}">
      <dgm:prSet phldrT="[Text]" custT="1"/>
      <dgm:spPr/>
      <dgm:t>
        <a:bodyPr/>
        <a:lstStyle/>
        <a:p>
          <a:pPr marL="0">
            <a:lnSpc>
              <a:spcPct val="100000"/>
            </a:lnSpc>
            <a:buFont typeface="Arial" panose="020B0604020202020204" pitchFamily="34" charset="0"/>
            <a:buNone/>
          </a:pPr>
          <a:r>
            <a:rPr lang="en-US" sz="1600" dirty="0"/>
            <a:t>Pre-trained tokens – 2T</a:t>
          </a:r>
        </a:p>
      </dgm:t>
    </dgm:pt>
    <dgm:pt modelId="{F40A9700-24AE-5C48-8407-FBE3103BDC11}" type="parTrans" cxnId="{E09781BC-6E37-F343-9CB3-21E04DF80879}">
      <dgm:prSet/>
      <dgm:spPr/>
      <dgm:t>
        <a:bodyPr/>
        <a:lstStyle/>
        <a:p>
          <a:endParaRPr lang="en-GB"/>
        </a:p>
      </dgm:t>
    </dgm:pt>
    <dgm:pt modelId="{6FE10487-C7E2-124B-A51D-53ECD56B9AAD}" type="sibTrans" cxnId="{E09781BC-6E37-F343-9CB3-21E04DF80879}">
      <dgm:prSet/>
      <dgm:spPr/>
      <dgm:t>
        <a:bodyPr/>
        <a:lstStyle/>
        <a:p>
          <a:endParaRPr lang="en-GB"/>
        </a:p>
      </dgm:t>
    </dgm:pt>
    <dgm:pt modelId="{DF5AF1E1-A3EF-CB41-B0D6-682CA9DFAD11}">
      <dgm:prSet phldrT="[Text]" custT="1"/>
      <dgm:spPr/>
      <dgm:t>
        <a:bodyPr/>
        <a:lstStyle/>
        <a:p>
          <a:pPr marL="0">
            <a:lnSpc>
              <a:spcPct val="100000"/>
            </a:lnSpc>
            <a:buFont typeface="Arial" panose="020B0604020202020204" pitchFamily="34" charset="0"/>
            <a:buNone/>
          </a:pPr>
          <a:endParaRPr lang="en-US" sz="1600" dirty="0"/>
        </a:p>
      </dgm:t>
    </dgm:pt>
    <dgm:pt modelId="{6D19CE5C-47EF-0540-840E-038F024FE6DC}" type="parTrans" cxnId="{24B68054-F60B-3C4B-A5B4-1892B126D5A5}">
      <dgm:prSet/>
      <dgm:spPr/>
      <dgm:t>
        <a:bodyPr/>
        <a:lstStyle/>
        <a:p>
          <a:endParaRPr lang="en-GB"/>
        </a:p>
      </dgm:t>
    </dgm:pt>
    <dgm:pt modelId="{3786AD53-4712-AE46-98BF-CFCF81058303}" type="sibTrans" cxnId="{24B68054-F60B-3C4B-A5B4-1892B126D5A5}">
      <dgm:prSet/>
      <dgm:spPr/>
      <dgm:t>
        <a:bodyPr/>
        <a:lstStyle/>
        <a:p>
          <a:endParaRPr lang="en-GB"/>
        </a:p>
      </dgm:t>
    </dgm:pt>
    <dgm:pt modelId="{C9B154F9-26F0-CD4A-8D9D-45FD5FD29715}">
      <dgm:prSet custT="1"/>
      <dgm:spPr/>
      <dgm:t>
        <a:bodyPr/>
        <a:lstStyle/>
        <a:p>
          <a:pPr marL="0">
            <a:lnSpc>
              <a:spcPct val="100000"/>
            </a:lnSpc>
            <a:buFont typeface="Arial" panose="020B0604020202020204" pitchFamily="34" charset="0"/>
            <a:buNone/>
          </a:pPr>
          <a:r>
            <a:rPr lang="en-US" sz="1600" dirty="0"/>
            <a:t>Pre-trained tokens – 10T+</a:t>
          </a:r>
          <a:endParaRPr lang="en-US" sz="1600" dirty="0">
            <a:solidFill>
              <a:schemeClr val="tx1"/>
            </a:solidFill>
          </a:endParaRPr>
        </a:p>
      </dgm:t>
    </dgm:pt>
    <dgm:pt modelId="{0577CD10-92A0-1F42-A5DA-0B31DF4D1E93}" type="parTrans" cxnId="{121BCFCB-5F44-9A4C-8FB5-B19EE279D2AD}">
      <dgm:prSet/>
      <dgm:spPr/>
      <dgm:t>
        <a:bodyPr/>
        <a:lstStyle/>
        <a:p>
          <a:endParaRPr lang="en-GB"/>
        </a:p>
      </dgm:t>
    </dgm:pt>
    <dgm:pt modelId="{D0F56A7D-D0BA-0445-AE6B-93EBCA4C2D43}" type="sibTrans" cxnId="{121BCFCB-5F44-9A4C-8FB5-B19EE279D2AD}">
      <dgm:prSet/>
      <dgm:spPr/>
      <dgm:t>
        <a:bodyPr/>
        <a:lstStyle/>
        <a:p>
          <a:endParaRPr lang="en-GB"/>
        </a:p>
      </dgm:t>
    </dgm:pt>
    <dgm:pt modelId="{F2EF686B-0C16-6D44-A5C3-A42F7694AA7B}">
      <dgm:prSet custT="1"/>
      <dgm:spPr/>
      <dgm:t>
        <a:bodyPr/>
        <a:lstStyle/>
        <a:p>
          <a:pPr marL="0">
            <a:lnSpc>
              <a:spcPct val="100000"/>
            </a:lnSpc>
            <a:buFont typeface="Arial" panose="020B0604020202020204" pitchFamily="34" charset="0"/>
            <a:buNone/>
          </a:pPr>
          <a:endParaRPr lang="en-US" sz="1600" dirty="0">
            <a:solidFill>
              <a:schemeClr val="tx1"/>
            </a:solidFill>
          </a:endParaRPr>
        </a:p>
      </dgm:t>
    </dgm:pt>
    <dgm:pt modelId="{546A945B-2F10-194C-8FA9-2D60FABF931D}" type="parTrans" cxnId="{FD544130-F2C1-ED42-A5C5-2F50EAADA89C}">
      <dgm:prSet/>
      <dgm:spPr/>
      <dgm:t>
        <a:bodyPr/>
        <a:lstStyle/>
        <a:p>
          <a:endParaRPr lang="en-GB"/>
        </a:p>
      </dgm:t>
    </dgm:pt>
    <dgm:pt modelId="{49968DE8-5589-B141-A41A-8D24F241FCAD}" type="sibTrans" cxnId="{FD544130-F2C1-ED42-A5C5-2F50EAADA89C}">
      <dgm:prSet/>
      <dgm:spPr/>
      <dgm:t>
        <a:bodyPr/>
        <a:lstStyle/>
        <a:p>
          <a:endParaRPr lang="en-GB"/>
        </a:p>
      </dgm:t>
    </dgm:pt>
    <dgm:pt modelId="{C8FC339E-39F6-4A89-A23A-68C3243C6B19}" type="pres">
      <dgm:prSet presAssocID="{013DD35D-9765-4E5F-95CE-DA45F3637BF5}" presName="Name0" presStyleCnt="0">
        <dgm:presLayoutVars>
          <dgm:dir/>
          <dgm:animLvl val="lvl"/>
          <dgm:resizeHandles val="exact"/>
        </dgm:presLayoutVars>
      </dgm:prSet>
      <dgm:spPr/>
    </dgm:pt>
    <dgm:pt modelId="{6D880849-3CF4-4B9A-AA3D-2012E655E86C}" type="pres">
      <dgm:prSet presAssocID="{25E771E7-8CF7-4491-9507-55BFE693DC7B}" presName="composite" presStyleCnt="0"/>
      <dgm:spPr/>
    </dgm:pt>
    <dgm:pt modelId="{53A970A0-87A4-4055-8444-4B32FD55679F}" type="pres">
      <dgm:prSet presAssocID="{25E771E7-8CF7-4491-9507-55BFE693DC7B}" presName="parTx" presStyleLbl="alignNode1" presStyleIdx="0" presStyleCnt="4">
        <dgm:presLayoutVars>
          <dgm:chMax val="0"/>
          <dgm:chPref val="0"/>
          <dgm:bulletEnabled val="1"/>
        </dgm:presLayoutVars>
      </dgm:prSet>
      <dgm:spPr/>
    </dgm:pt>
    <dgm:pt modelId="{30479C4D-92A7-4148-A954-1F753DC42CF3}" type="pres">
      <dgm:prSet presAssocID="{25E771E7-8CF7-4491-9507-55BFE693DC7B}" presName="desTx" presStyleLbl="alignAccFollowNode1" presStyleIdx="0" presStyleCnt="4">
        <dgm:presLayoutVars>
          <dgm:bulletEnabled val="1"/>
        </dgm:presLayoutVars>
      </dgm:prSet>
      <dgm:spPr/>
    </dgm:pt>
    <dgm:pt modelId="{D69D8654-40D9-4F98-997A-46F1A786D984}" type="pres">
      <dgm:prSet presAssocID="{B3CFB133-9C4F-4A0A-888D-0CEC78FFDFFC}" presName="space" presStyleCnt="0"/>
      <dgm:spPr/>
    </dgm:pt>
    <dgm:pt modelId="{37880899-2C43-4D97-BF52-758832B5C284}" type="pres">
      <dgm:prSet presAssocID="{D76BB3CF-DF5A-41FB-B6A4-25743CF1642F}" presName="composite" presStyleCnt="0"/>
      <dgm:spPr/>
    </dgm:pt>
    <dgm:pt modelId="{6DDDB16E-5E89-49FF-9D69-F27857F51C56}" type="pres">
      <dgm:prSet presAssocID="{D76BB3CF-DF5A-41FB-B6A4-25743CF1642F}" presName="parTx" presStyleLbl="alignNode1" presStyleIdx="1" presStyleCnt="4">
        <dgm:presLayoutVars>
          <dgm:chMax val="0"/>
          <dgm:chPref val="0"/>
          <dgm:bulletEnabled val="1"/>
        </dgm:presLayoutVars>
      </dgm:prSet>
      <dgm:spPr/>
    </dgm:pt>
    <dgm:pt modelId="{E073A826-7D3A-44DE-9A23-19A6213A5DC9}" type="pres">
      <dgm:prSet presAssocID="{D76BB3CF-DF5A-41FB-B6A4-25743CF1642F}" presName="desTx" presStyleLbl="alignAccFollowNode1" presStyleIdx="1" presStyleCnt="4">
        <dgm:presLayoutVars>
          <dgm:bulletEnabled val="1"/>
        </dgm:presLayoutVars>
      </dgm:prSet>
      <dgm:spPr/>
    </dgm:pt>
    <dgm:pt modelId="{7D6432E3-067A-4AC1-AB22-F0D44880ECB6}" type="pres">
      <dgm:prSet presAssocID="{24234FDB-132A-43EF-B90D-1D285BFF51D4}" presName="space" presStyleCnt="0"/>
      <dgm:spPr/>
    </dgm:pt>
    <dgm:pt modelId="{EBFEB845-6A67-41B7-8C99-698054EAA819}" type="pres">
      <dgm:prSet presAssocID="{8F3B4B19-33F4-47AC-BE4E-B66181ED98B4}" presName="composite" presStyleCnt="0"/>
      <dgm:spPr/>
    </dgm:pt>
    <dgm:pt modelId="{5ACDDD2E-A6DA-4B3F-B366-D8D165C71718}" type="pres">
      <dgm:prSet presAssocID="{8F3B4B19-33F4-47AC-BE4E-B66181ED98B4}" presName="parTx" presStyleLbl="alignNode1" presStyleIdx="2" presStyleCnt="4">
        <dgm:presLayoutVars>
          <dgm:chMax val="0"/>
          <dgm:chPref val="0"/>
          <dgm:bulletEnabled val="1"/>
        </dgm:presLayoutVars>
      </dgm:prSet>
      <dgm:spPr/>
    </dgm:pt>
    <dgm:pt modelId="{3232D775-33ED-44BE-9665-D5F655F5DD13}" type="pres">
      <dgm:prSet presAssocID="{8F3B4B19-33F4-47AC-BE4E-B66181ED98B4}" presName="desTx" presStyleLbl="alignAccFollowNode1" presStyleIdx="2" presStyleCnt="4">
        <dgm:presLayoutVars>
          <dgm:bulletEnabled val="1"/>
        </dgm:presLayoutVars>
      </dgm:prSet>
      <dgm:spPr/>
    </dgm:pt>
    <dgm:pt modelId="{8FAD4832-6588-48D1-A537-95C2839EA1B3}" type="pres">
      <dgm:prSet presAssocID="{2C34AF2B-9D07-4B75-9E74-1C680AB14CF6}" presName="space" presStyleCnt="0"/>
      <dgm:spPr/>
    </dgm:pt>
    <dgm:pt modelId="{673787B6-A61C-416D-8E62-B73B5E97C444}" type="pres">
      <dgm:prSet presAssocID="{80CB43E4-C30F-4DCA-A3E9-D12FA78CE0FB}" presName="composite" presStyleCnt="0"/>
      <dgm:spPr/>
    </dgm:pt>
    <dgm:pt modelId="{C524BBDC-4A12-4957-832D-D660CECEAC53}" type="pres">
      <dgm:prSet presAssocID="{80CB43E4-C30F-4DCA-A3E9-D12FA78CE0FB}" presName="parTx" presStyleLbl="alignNode1" presStyleIdx="3" presStyleCnt="4">
        <dgm:presLayoutVars>
          <dgm:chMax val="0"/>
          <dgm:chPref val="0"/>
          <dgm:bulletEnabled val="1"/>
        </dgm:presLayoutVars>
      </dgm:prSet>
      <dgm:spPr/>
    </dgm:pt>
    <dgm:pt modelId="{70A49A4C-6D17-4FCB-9C29-21F025026F9E}" type="pres">
      <dgm:prSet presAssocID="{80CB43E4-C30F-4DCA-A3E9-D12FA78CE0FB}" presName="desTx" presStyleLbl="alignAccFollowNode1" presStyleIdx="3" presStyleCnt="4" custLinFactNeighborX="603">
        <dgm:presLayoutVars>
          <dgm:bulletEnabled val="1"/>
        </dgm:presLayoutVars>
      </dgm:prSet>
      <dgm:spPr/>
    </dgm:pt>
  </dgm:ptLst>
  <dgm:cxnLst>
    <dgm:cxn modelId="{D33B560D-12B1-5A45-B9F0-B193D07D8A0A}" type="presOf" srcId="{4B1D9C38-BFEC-FA41-9D26-034AD5883A17}" destId="{E073A826-7D3A-44DE-9A23-19A6213A5DC9}" srcOrd="0" destOrd="3" presId="urn:microsoft.com/office/officeart/2005/8/layout/hList1"/>
    <dgm:cxn modelId="{A659330E-AC1A-AD47-B3FE-A41A3006DE0A}" type="presOf" srcId="{3C538533-EEAD-974A-9018-A75CC6AE6B70}" destId="{30479C4D-92A7-4148-A954-1F753DC42CF3}" srcOrd="0" destOrd="4" presId="urn:microsoft.com/office/officeart/2005/8/layout/hList1"/>
    <dgm:cxn modelId="{57E18F18-56A1-C841-BE3D-FFFA111E750F}" type="presOf" srcId="{5869470E-541B-B94B-AC2D-3BA987904553}" destId="{E073A826-7D3A-44DE-9A23-19A6213A5DC9}" srcOrd="0" destOrd="6" presId="urn:microsoft.com/office/officeart/2005/8/layout/hList1"/>
    <dgm:cxn modelId="{E9FED118-8FC1-46A3-BD00-F94098ECD6A4}" srcId="{013DD35D-9765-4E5F-95CE-DA45F3637BF5}" destId="{8F3B4B19-33F4-47AC-BE4E-B66181ED98B4}" srcOrd="2" destOrd="0" parTransId="{D56FE0BA-AE10-413D-B7E3-CD20C3731D50}" sibTransId="{2C34AF2B-9D07-4B75-9E74-1C680AB14CF6}"/>
    <dgm:cxn modelId="{DC122919-91D2-A44A-9C5E-F4D2B245275F}" type="presOf" srcId="{D7058942-2984-A54A-9103-FD6E5C91BD31}" destId="{70A49A4C-6D17-4FCB-9C29-21F025026F9E}" srcOrd="0" destOrd="4" presId="urn:microsoft.com/office/officeart/2005/8/layout/hList1"/>
    <dgm:cxn modelId="{9629971E-38ED-A641-89CA-3692E80B908C}" srcId="{25E771E7-8CF7-4491-9507-55BFE693DC7B}" destId="{7CEE3A86-4892-424C-B7B5-4AEC990411D4}" srcOrd="3" destOrd="0" parTransId="{54CBED72-97BC-D147-9685-C9E7A72C8679}" sibTransId="{7C4B7D45-6768-9246-9FF3-D445EB2AA904}"/>
    <dgm:cxn modelId="{7ACC0A20-B5BD-C844-9064-535BC64D3121}" srcId="{D76BB3CF-DF5A-41FB-B6A4-25743CF1642F}" destId="{8F11BF58-6B96-D646-A621-A5B39F7A44E9}" srcOrd="4" destOrd="0" parTransId="{2B9B979F-4296-E444-96D1-711CD9F48ADD}" sibTransId="{04C20FD9-DD78-A042-AE72-1F57E3418FFB}"/>
    <dgm:cxn modelId="{9D215225-F96D-4063-9D39-2337B246C5AC}" type="presOf" srcId="{013DD35D-9765-4E5F-95CE-DA45F3637BF5}" destId="{C8FC339E-39F6-4A89-A23A-68C3243C6B19}" srcOrd="0" destOrd="0" presId="urn:microsoft.com/office/officeart/2005/8/layout/hList1"/>
    <dgm:cxn modelId="{C1859F25-7285-F54A-A1DA-42507968C1E0}" type="presOf" srcId="{BFC8F5B5-6C42-5541-93B5-F1D45335CB8A}" destId="{30479C4D-92A7-4148-A954-1F753DC42CF3}" srcOrd="0" destOrd="2" presId="urn:microsoft.com/office/officeart/2005/8/layout/hList1"/>
    <dgm:cxn modelId="{53B1E028-BA10-1542-BBFF-0F25C270021E}" type="presOf" srcId="{16E53463-FFFB-684F-BFC1-1796D348F064}" destId="{E073A826-7D3A-44DE-9A23-19A6213A5DC9}" srcOrd="0" destOrd="5" presId="urn:microsoft.com/office/officeart/2005/8/layout/hList1"/>
    <dgm:cxn modelId="{FD544130-F2C1-ED42-A5C5-2F50EAADA89C}" srcId="{80CB43E4-C30F-4DCA-A3E9-D12FA78CE0FB}" destId="{F2EF686B-0C16-6D44-A5C3-A42F7694AA7B}" srcOrd="5" destOrd="0" parTransId="{546A945B-2F10-194C-8FA9-2D60FABF931D}" sibTransId="{49968DE8-5589-B141-A41A-8D24F241FCAD}"/>
    <dgm:cxn modelId="{CA7E8630-F9F8-D44C-9947-7232E05148D6}" type="presOf" srcId="{C9B154F9-26F0-CD4A-8D9D-45FD5FD29715}" destId="{70A49A4C-6D17-4FCB-9C29-21F025026F9E}" srcOrd="0" destOrd="6" presId="urn:microsoft.com/office/officeart/2005/8/layout/hList1"/>
    <dgm:cxn modelId="{DD0A7231-9549-F648-89F6-2E511ADB467B}" srcId="{25E771E7-8CF7-4491-9507-55BFE693DC7B}" destId="{BFC8F5B5-6C42-5541-93B5-F1D45335CB8A}" srcOrd="2" destOrd="0" parTransId="{4C64F3C0-9435-714E-A743-8E7F1FD061C1}" sibTransId="{921C54F0-7A2B-3A43-949F-98D7C9D591E5}"/>
    <dgm:cxn modelId="{4C2BF434-6D31-4BCB-A694-B6E3795770A2}" type="presOf" srcId="{E7DB8C28-3728-493B-A3D7-1FE9EFE7E4C2}" destId="{70A49A4C-6D17-4FCB-9C29-21F025026F9E}" srcOrd="0" destOrd="1" presId="urn:microsoft.com/office/officeart/2005/8/layout/hList1"/>
    <dgm:cxn modelId="{B84EB438-164D-8E48-B1AA-232C6264FCD2}" srcId="{D76BB3CF-DF5A-41FB-B6A4-25743CF1642F}" destId="{04395AFF-01BD-4A45-B882-E93896B30B43}" srcOrd="2" destOrd="0" parTransId="{0F7296DD-259E-8343-A352-8B2BB4DA8CEA}" sibTransId="{8E0A41D8-9B4B-A748-80F4-DB31B48531C3}"/>
    <dgm:cxn modelId="{4FD5DB40-763E-8E40-827C-49FBB1D4BEA4}" type="presOf" srcId="{04395AFF-01BD-4A45-B882-E93896B30B43}" destId="{E073A826-7D3A-44DE-9A23-19A6213A5DC9}" srcOrd="0" destOrd="2" presId="urn:microsoft.com/office/officeart/2005/8/layout/hList1"/>
    <dgm:cxn modelId="{D90CD941-911B-8043-A2CA-262A42B6E7A6}" srcId="{25E771E7-8CF7-4491-9507-55BFE693DC7B}" destId="{FAA2D7C2-E036-CA40-A026-82246C391F1D}" srcOrd="1" destOrd="0" parTransId="{C1A47EF2-6FCF-3145-B89C-D2BCF1E17F3A}" sibTransId="{A1C8F057-2430-614E-9ABE-E568214636D2}"/>
    <dgm:cxn modelId="{E820974A-5958-8B40-A668-EE24432E9168}" type="presOf" srcId="{63193627-5054-8C46-B46B-5A17675B062F}" destId="{70A49A4C-6D17-4FCB-9C29-21F025026F9E}" srcOrd="0" destOrd="0" presId="urn:microsoft.com/office/officeart/2005/8/layout/hList1"/>
    <dgm:cxn modelId="{8DDA3250-4A1E-6C44-934E-7A87F5170551}" srcId="{80CB43E4-C30F-4DCA-A3E9-D12FA78CE0FB}" destId="{63193627-5054-8C46-B46B-5A17675B062F}" srcOrd="0" destOrd="0" parTransId="{21B208EC-BB40-444F-ACC6-B199F24FFBC3}" sibTransId="{505E30CD-8218-5F4A-AF72-E7A32096E921}"/>
    <dgm:cxn modelId="{24B68054-F60B-3C4B-A5B4-1892B126D5A5}" srcId="{8F3B4B19-33F4-47AC-BE4E-B66181ED98B4}" destId="{DF5AF1E1-A3EF-CB41-B0D6-682CA9DFAD11}" srcOrd="5" destOrd="0" parTransId="{6D19CE5C-47EF-0540-840E-038F024FE6DC}" sibTransId="{3786AD53-4712-AE46-98BF-CFCF81058303}"/>
    <dgm:cxn modelId="{8AB05661-655E-E440-BEEA-6CFE9AEB13A3}" type="presOf" srcId="{9AB2ECCE-7009-D148-8622-480DB6CEB8B0}" destId="{70A49A4C-6D17-4FCB-9C29-21F025026F9E}" srcOrd="0" destOrd="3" presId="urn:microsoft.com/office/officeart/2005/8/layout/hList1"/>
    <dgm:cxn modelId="{3F1B3F62-8FD4-4440-9EF3-CD62C6D77227}" type="presOf" srcId="{CFE985B1-83D4-2546-8FE9-DD4BF7A8C6DA}" destId="{70A49A4C-6D17-4FCB-9C29-21F025026F9E}" srcOrd="0" destOrd="2" presId="urn:microsoft.com/office/officeart/2005/8/layout/hList1"/>
    <dgm:cxn modelId="{6ACC3F74-6408-E942-939C-054DD6A0D74D}" srcId="{25E771E7-8CF7-4491-9507-55BFE693DC7B}" destId="{E776307C-1A14-E84D-8D91-3BD532263118}" srcOrd="0" destOrd="0" parTransId="{83EEB87B-9DA8-534B-8108-DF91917BDB56}" sibTransId="{4781B33A-0349-5749-BF92-A5BE60EF2AB7}"/>
    <dgm:cxn modelId="{3556B375-4267-4980-9580-6A6923810F9D}" type="presOf" srcId="{25E771E7-8CF7-4491-9507-55BFE693DC7B}" destId="{53A970A0-87A4-4055-8444-4B32FD55679F}" srcOrd="0" destOrd="0" presId="urn:microsoft.com/office/officeart/2005/8/layout/hList1"/>
    <dgm:cxn modelId="{E2F93477-70DB-2A40-8400-8E8115A628D1}" type="presOf" srcId="{17249007-44FA-9B41-A70E-711E48DC7ED6}" destId="{3232D775-33ED-44BE-9665-D5F655F5DD13}" srcOrd="0" destOrd="4" presId="urn:microsoft.com/office/officeart/2005/8/layout/hList1"/>
    <dgm:cxn modelId="{6789297B-CE39-C942-B5E3-AEB41EDC9F58}" srcId="{8F3B4B19-33F4-47AC-BE4E-B66181ED98B4}" destId="{17249007-44FA-9B41-A70E-711E48DC7ED6}" srcOrd="4" destOrd="0" parTransId="{745F45BE-D065-724F-817B-6228A3AA8A80}" sibTransId="{610A73CA-924F-6543-A81F-67AB7AA4ECBB}"/>
    <dgm:cxn modelId="{D814AD80-E993-2843-B71F-291EE9B3BA14}" type="presOf" srcId="{6AAE121D-06BE-F247-AC09-9EB6294E8068}" destId="{3232D775-33ED-44BE-9665-D5F655F5DD13}" srcOrd="0" destOrd="1" presId="urn:microsoft.com/office/officeart/2005/8/layout/hList1"/>
    <dgm:cxn modelId="{A675AB82-9508-1D41-90B1-13E9380CE06E}" type="presOf" srcId="{8F11BF58-6B96-D646-A621-A5B39F7A44E9}" destId="{E073A826-7D3A-44DE-9A23-19A6213A5DC9}" srcOrd="0" destOrd="4" presId="urn:microsoft.com/office/officeart/2005/8/layout/hList1"/>
    <dgm:cxn modelId="{E01FE584-0925-4BC0-9383-A1E85DE458FD}" srcId="{013DD35D-9765-4E5F-95CE-DA45F3637BF5}" destId="{25E771E7-8CF7-4491-9507-55BFE693DC7B}" srcOrd="0" destOrd="0" parTransId="{D34FC0B2-1D9D-47C1-B680-27EF2E97D428}" sibTransId="{B3CFB133-9C4F-4A0A-888D-0CEC78FFDFFC}"/>
    <dgm:cxn modelId="{2AE1AD87-833D-3447-BA53-B901F494769E}" srcId="{D76BB3CF-DF5A-41FB-B6A4-25743CF1642F}" destId="{4B1D9C38-BFEC-FA41-9D26-034AD5883A17}" srcOrd="3" destOrd="0" parTransId="{7A741917-F7A8-5149-B7B6-30748385CC4D}" sibTransId="{88D78562-F9D0-5A4E-A400-CA888B838ACB}"/>
    <dgm:cxn modelId="{2C9D7A8C-64FD-2846-AC2B-5057FA60DBA3}" srcId="{8F3B4B19-33F4-47AC-BE4E-B66181ED98B4}" destId="{AF1FF7F8-52B1-9C40-9EC2-8FC021532D28}" srcOrd="3" destOrd="0" parTransId="{A6AEFEB0-0D6A-3A48-9C80-E941AFE82CB3}" sibTransId="{98B968B7-DA87-654E-8960-4EBE3212B45D}"/>
    <dgm:cxn modelId="{5E07E48D-BFBA-7749-BB3D-24BB9865A92C}" srcId="{D76BB3CF-DF5A-41FB-B6A4-25743CF1642F}" destId="{5869470E-541B-B94B-AC2D-3BA987904553}" srcOrd="6" destOrd="0" parTransId="{8A73514E-E01D-0B42-8421-C8B39F6C56FC}" sibTransId="{DA65AB6C-D60E-E846-BF30-BC0DF03974EE}"/>
    <dgm:cxn modelId="{6E9B0C94-0ACF-DE4C-BE62-259B2CA2B238}" srcId="{D76BB3CF-DF5A-41FB-B6A4-25743CF1642F}" destId="{16E53463-FFFB-684F-BFC1-1796D348F064}" srcOrd="5" destOrd="0" parTransId="{FE2A6A9C-75F3-244B-97BF-E2AC00897087}" sibTransId="{67525634-523C-D741-A8FA-A3441F73CB48}"/>
    <dgm:cxn modelId="{9A4FFE96-BAF7-A040-B89A-F4FBAB54A279}" type="presOf" srcId="{F741F3B9-780D-9946-BEE0-67720F74C603}" destId="{E073A826-7D3A-44DE-9A23-19A6213A5DC9}" srcOrd="0" destOrd="0" presId="urn:microsoft.com/office/officeart/2005/8/layout/hList1"/>
    <dgm:cxn modelId="{8422E397-A2A7-4656-BDD0-A5DEE35EA0FC}" srcId="{013DD35D-9765-4E5F-95CE-DA45F3637BF5}" destId="{D76BB3CF-DF5A-41FB-B6A4-25743CF1642F}" srcOrd="1" destOrd="0" parTransId="{5DD1E055-F36A-4363-9BA1-453D18F6AA18}" sibTransId="{24234FDB-132A-43EF-B90D-1D285BFF51D4}"/>
    <dgm:cxn modelId="{077EED99-CB7B-AD45-BDAC-21B921E21F88}" type="presOf" srcId="{E776307C-1A14-E84D-8D91-3BD532263118}" destId="{30479C4D-92A7-4148-A954-1F753DC42CF3}" srcOrd="0" destOrd="0" presId="urn:microsoft.com/office/officeart/2005/8/layout/hList1"/>
    <dgm:cxn modelId="{2A4D539C-2F7C-F849-A3D5-A633C903817A}" srcId="{25E771E7-8CF7-4491-9507-55BFE693DC7B}" destId="{C760BB25-AB1B-BC48-9CA0-DBBD07F77968}" srcOrd="5" destOrd="0" parTransId="{ACBD1CF4-B6FA-3A47-9906-1E45F4488BDE}" sibTransId="{740BB94C-9CCC-3C4E-BECD-9E128A367EA4}"/>
    <dgm:cxn modelId="{D355EA9C-F442-8B42-A301-F937C847AF34}" srcId="{8F3B4B19-33F4-47AC-BE4E-B66181ED98B4}" destId="{59DBD3CA-7741-6344-9245-9068053BBE90}" srcOrd="2" destOrd="0" parTransId="{12E3A22E-2FB2-774B-8184-67854114F7D6}" sibTransId="{DEE5F1E3-637D-2348-8F24-454D1710BFCC}"/>
    <dgm:cxn modelId="{35E5079F-5083-444F-AB81-20E3CA3E9BD6}" type="presOf" srcId="{D76BB3CF-DF5A-41FB-B6A4-25743CF1642F}" destId="{6DDDB16E-5E89-49FF-9D69-F27857F51C56}" srcOrd="0" destOrd="0" presId="urn:microsoft.com/office/officeart/2005/8/layout/hList1"/>
    <dgm:cxn modelId="{8C39F0A5-7EEA-0B46-85B6-4041818802BD}" type="presOf" srcId="{59DBD3CA-7741-6344-9245-9068053BBE90}" destId="{3232D775-33ED-44BE-9665-D5F655F5DD13}" srcOrd="0" destOrd="2" presId="urn:microsoft.com/office/officeart/2005/8/layout/hList1"/>
    <dgm:cxn modelId="{D7573BA8-F5D7-5948-B0DF-95B1FDC80537}" type="presOf" srcId="{7CD42EA3-C19A-6843-8A33-90444FEEE5B9}" destId="{3232D775-33ED-44BE-9665-D5F655F5DD13}" srcOrd="0" destOrd="0" presId="urn:microsoft.com/office/officeart/2005/8/layout/hList1"/>
    <dgm:cxn modelId="{E3E980A9-CFF2-0E44-AB07-1CAE77493762}" type="presOf" srcId="{AF1FF7F8-52B1-9C40-9EC2-8FC021532D28}" destId="{3232D775-33ED-44BE-9665-D5F655F5DD13}" srcOrd="0" destOrd="3" presId="urn:microsoft.com/office/officeart/2005/8/layout/hList1"/>
    <dgm:cxn modelId="{8F41A8AC-1133-4B77-AB8F-1BA82485CE60}" type="presOf" srcId="{8F3B4B19-33F4-47AC-BE4E-B66181ED98B4}" destId="{5ACDDD2E-A6DA-4B3F-B366-D8D165C71718}" srcOrd="0" destOrd="0" presId="urn:microsoft.com/office/officeart/2005/8/layout/hList1"/>
    <dgm:cxn modelId="{6787F1B0-6B51-B048-AB96-F78BA17C3898}" srcId="{80CB43E4-C30F-4DCA-A3E9-D12FA78CE0FB}" destId="{CFE985B1-83D4-2546-8FE9-DD4BF7A8C6DA}" srcOrd="2" destOrd="0" parTransId="{46C1CC5F-C9E2-7340-B735-95F27141EC7F}" sibTransId="{3030DF3B-6651-024C-A453-8DA7A2563F0D}"/>
    <dgm:cxn modelId="{5D5F46B2-925E-4A4E-A867-A220894EC4FD}" srcId="{80CB43E4-C30F-4DCA-A3E9-D12FA78CE0FB}" destId="{E7DB8C28-3728-493B-A3D7-1FE9EFE7E4C2}" srcOrd="1" destOrd="0" parTransId="{86C82348-62AC-47C0-A4F1-60BF58B70325}" sibTransId="{5399BFCE-FDB4-4666-81C7-DC36EB3DA553}"/>
    <dgm:cxn modelId="{612CC8B9-6D65-7847-84A3-BCFE48FA9250}" type="presOf" srcId="{FEABDA56-964F-9546-AE5E-13F7E1383639}" destId="{E073A826-7D3A-44DE-9A23-19A6213A5DC9}" srcOrd="0" destOrd="1" presId="urn:microsoft.com/office/officeart/2005/8/layout/hList1"/>
    <dgm:cxn modelId="{E09781BC-6E37-F343-9CB3-21E04DF80879}" srcId="{8F3B4B19-33F4-47AC-BE4E-B66181ED98B4}" destId="{560E4417-9FB3-9443-9D80-D691FBD210A7}" srcOrd="6" destOrd="0" parTransId="{F40A9700-24AE-5C48-8407-FBE3103BDC11}" sibTransId="{6FE10487-C7E2-124B-A51D-53ECD56B9AAD}"/>
    <dgm:cxn modelId="{467429BF-EC7C-8947-8DA3-62A8497CD651}" type="presOf" srcId="{DF5AF1E1-A3EF-CB41-B0D6-682CA9DFAD11}" destId="{3232D775-33ED-44BE-9665-D5F655F5DD13}" srcOrd="0" destOrd="5" presId="urn:microsoft.com/office/officeart/2005/8/layout/hList1"/>
    <dgm:cxn modelId="{7926B4C4-A502-49E6-B12D-81AAFC1A6C96}" type="presOf" srcId="{80CB43E4-C30F-4DCA-A3E9-D12FA78CE0FB}" destId="{C524BBDC-4A12-4957-832D-D660CECEAC53}" srcOrd="0" destOrd="0" presId="urn:microsoft.com/office/officeart/2005/8/layout/hList1"/>
    <dgm:cxn modelId="{9A72F9C5-7CA8-3E41-BE9A-A310002487C8}" srcId="{8F3B4B19-33F4-47AC-BE4E-B66181ED98B4}" destId="{7CD42EA3-C19A-6843-8A33-90444FEEE5B9}" srcOrd="0" destOrd="0" parTransId="{B7865C30-12EB-DA45-B42B-8A41D2EEF6FB}" sibTransId="{1D2A9604-83CC-B04F-8D15-3289A1566DE5}"/>
    <dgm:cxn modelId="{61D603CA-4DA1-A34F-807A-816A8669120F}" srcId="{80CB43E4-C30F-4DCA-A3E9-D12FA78CE0FB}" destId="{D7058942-2984-A54A-9103-FD6E5C91BD31}" srcOrd="4" destOrd="0" parTransId="{9B4C7494-CFF5-4C49-B04D-50B4D2A8CE25}" sibTransId="{8AB7414C-0B25-D645-968F-5DF4B2E1E8C3}"/>
    <dgm:cxn modelId="{B580A7CB-AE5B-5741-A099-52D7786B8645}" srcId="{8F3B4B19-33F4-47AC-BE4E-B66181ED98B4}" destId="{6AAE121D-06BE-F247-AC09-9EB6294E8068}" srcOrd="1" destOrd="0" parTransId="{DDDFF4A5-20D8-D141-9A21-7C9835D910F8}" sibTransId="{D8BBB3EB-A6C4-D444-8471-F565947A5C16}"/>
    <dgm:cxn modelId="{121BCFCB-5F44-9A4C-8FB5-B19EE279D2AD}" srcId="{80CB43E4-C30F-4DCA-A3E9-D12FA78CE0FB}" destId="{C9B154F9-26F0-CD4A-8D9D-45FD5FD29715}" srcOrd="6" destOrd="0" parTransId="{0577CD10-92A0-1F42-A5DA-0B31DF4D1E93}" sibTransId="{D0F56A7D-D0BA-0445-AE6B-93EBCA4C2D43}"/>
    <dgm:cxn modelId="{E24869D8-3458-0B4E-8718-B02A10E3915C}" srcId="{D76BB3CF-DF5A-41FB-B6A4-25743CF1642F}" destId="{F741F3B9-780D-9946-BEE0-67720F74C603}" srcOrd="0" destOrd="0" parTransId="{3DFBB6ED-57DB-2A4B-9422-39B7705E835D}" sibTransId="{957E2D0B-81DB-3E4D-BAA8-6739173F1D7C}"/>
    <dgm:cxn modelId="{730EA8D9-3993-0B4C-9369-066DA74C8C6F}" type="presOf" srcId="{F2EF686B-0C16-6D44-A5C3-A42F7694AA7B}" destId="{70A49A4C-6D17-4FCB-9C29-21F025026F9E}" srcOrd="0" destOrd="5" presId="urn:microsoft.com/office/officeart/2005/8/layout/hList1"/>
    <dgm:cxn modelId="{AE77C2D9-13DB-4545-9877-262A4C04E12E}" type="presOf" srcId="{7CEE3A86-4892-424C-B7B5-4AEC990411D4}" destId="{30479C4D-92A7-4148-A954-1F753DC42CF3}" srcOrd="0" destOrd="3" presId="urn:microsoft.com/office/officeart/2005/8/layout/hList1"/>
    <dgm:cxn modelId="{E3C761DA-B59A-4658-B3C8-B73D008958C7}" srcId="{013DD35D-9765-4E5F-95CE-DA45F3637BF5}" destId="{80CB43E4-C30F-4DCA-A3E9-D12FA78CE0FB}" srcOrd="3" destOrd="0" parTransId="{662CF9D0-9536-4AC8-90CC-1A9C062F4327}" sibTransId="{22BA2624-35EA-49E9-BC2A-8019555F56F6}"/>
    <dgm:cxn modelId="{C9FBB9DF-09EF-2247-B2DF-01372E61AA07}" type="presOf" srcId="{FAA2D7C2-E036-CA40-A026-82246C391F1D}" destId="{30479C4D-92A7-4148-A954-1F753DC42CF3}" srcOrd="0" destOrd="1" presId="urn:microsoft.com/office/officeart/2005/8/layout/hList1"/>
    <dgm:cxn modelId="{59BFAAE3-E51E-FB4B-A906-22B98B4CCBD0}" type="presOf" srcId="{560E4417-9FB3-9443-9D80-D691FBD210A7}" destId="{3232D775-33ED-44BE-9665-D5F655F5DD13}" srcOrd="0" destOrd="6" presId="urn:microsoft.com/office/officeart/2005/8/layout/hList1"/>
    <dgm:cxn modelId="{8A30D0E6-6C71-5843-986D-991CB8C3C41D}" srcId="{80CB43E4-C30F-4DCA-A3E9-D12FA78CE0FB}" destId="{9AB2ECCE-7009-D148-8622-480DB6CEB8B0}" srcOrd="3" destOrd="0" parTransId="{960EA67D-E989-EC42-8DEC-81B6AE256E05}" sibTransId="{809A1805-98D2-7B44-93B8-0ADED8C3B566}"/>
    <dgm:cxn modelId="{992548F3-76CD-5140-ADB5-79F70A22B285}" type="presOf" srcId="{C760BB25-AB1B-BC48-9CA0-DBBD07F77968}" destId="{30479C4D-92A7-4148-A954-1F753DC42CF3}" srcOrd="0" destOrd="5" presId="urn:microsoft.com/office/officeart/2005/8/layout/hList1"/>
    <dgm:cxn modelId="{502379F4-BBF7-5346-922E-9B0E04318FC3}" srcId="{25E771E7-8CF7-4491-9507-55BFE693DC7B}" destId="{3C538533-EEAD-974A-9018-A75CC6AE6B70}" srcOrd="4" destOrd="0" parTransId="{E2E1E822-F660-184D-B3E4-84BBAB14C588}" sibTransId="{8D00630A-8435-E54E-A823-2194643F7FD5}"/>
    <dgm:cxn modelId="{0A3186FB-8349-E748-BB13-CA37680714A7}" srcId="{D76BB3CF-DF5A-41FB-B6A4-25743CF1642F}" destId="{FEABDA56-964F-9546-AE5E-13F7E1383639}" srcOrd="1" destOrd="0" parTransId="{DC8B7ABF-18A8-F34F-B2F2-B7F662933B0F}" sibTransId="{96473646-A12B-BF4D-89B0-2E0D0423C484}"/>
    <dgm:cxn modelId="{B9BD7136-F8E2-46D4-86A3-9F39AC0978AC}" type="presParOf" srcId="{C8FC339E-39F6-4A89-A23A-68C3243C6B19}" destId="{6D880849-3CF4-4B9A-AA3D-2012E655E86C}" srcOrd="0" destOrd="0" presId="urn:microsoft.com/office/officeart/2005/8/layout/hList1"/>
    <dgm:cxn modelId="{46B3147F-0F6E-4763-9B43-31D8426B8310}" type="presParOf" srcId="{6D880849-3CF4-4B9A-AA3D-2012E655E86C}" destId="{53A970A0-87A4-4055-8444-4B32FD55679F}" srcOrd="0" destOrd="0" presId="urn:microsoft.com/office/officeart/2005/8/layout/hList1"/>
    <dgm:cxn modelId="{E5FB3A68-8993-4B23-A453-CE3C306B6D1B}" type="presParOf" srcId="{6D880849-3CF4-4B9A-AA3D-2012E655E86C}" destId="{30479C4D-92A7-4148-A954-1F753DC42CF3}" srcOrd="1" destOrd="0" presId="urn:microsoft.com/office/officeart/2005/8/layout/hList1"/>
    <dgm:cxn modelId="{6B12D234-3FA8-48D6-8C4F-6FCCA1B66DB5}" type="presParOf" srcId="{C8FC339E-39F6-4A89-A23A-68C3243C6B19}" destId="{D69D8654-40D9-4F98-997A-46F1A786D984}" srcOrd="1" destOrd="0" presId="urn:microsoft.com/office/officeart/2005/8/layout/hList1"/>
    <dgm:cxn modelId="{875F7273-CD20-46BF-8AB7-789D52A4E0CB}" type="presParOf" srcId="{C8FC339E-39F6-4A89-A23A-68C3243C6B19}" destId="{37880899-2C43-4D97-BF52-758832B5C284}" srcOrd="2" destOrd="0" presId="urn:microsoft.com/office/officeart/2005/8/layout/hList1"/>
    <dgm:cxn modelId="{F3147B62-A2AE-4922-9FDB-162A1A757E07}" type="presParOf" srcId="{37880899-2C43-4D97-BF52-758832B5C284}" destId="{6DDDB16E-5E89-49FF-9D69-F27857F51C56}" srcOrd="0" destOrd="0" presId="urn:microsoft.com/office/officeart/2005/8/layout/hList1"/>
    <dgm:cxn modelId="{69F575BD-F97D-43D2-AB49-073551D9FE2A}" type="presParOf" srcId="{37880899-2C43-4D97-BF52-758832B5C284}" destId="{E073A826-7D3A-44DE-9A23-19A6213A5DC9}" srcOrd="1" destOrd="0" presId="urn:microsoft.com/office/officeart/2005/8/layout/hList1"/>
    <dgm:cxn modelId="{6F8F1119-2D5B-4301-A6CB-B58A5D7DD02E}" type="presParOf" srcId="{C8FC339E-39F6-4A89-A23A-68C3243C6B19}" destId="{7D6432E3-067A-4AC1-AB22-F0D44880ECB6}" srcOrd="3" destOrd="0" presId="urn:microsoft.com/office/officeart/2005/8/layout/hList1"/>
    <dgm:cxn modelId="{A19C6767-22D5-47D7-A387-4EBF49DD50DF}" type="presParOf" srcId="{C8FC339E-39F6-4A89-A23A-68C3243C6B19}" destId="{EBFEB845-6A67-41B7-8C99-698054EAA819}" srcOrd="4" destOrd="0" presId="urn:microsoft.com/office/officeart/2005/8/layout/hList1"/>
    <dgm:cxn modelId="{F17E0319-B992-4707-AE32-C31D4D79CA95}" type="presParOf" srcId="{EBFEB845-6A67-41B7-8C99-698054EAA819}" destId="{5ACDDD2E-A6DA-4B3F-B366-D8D165C71718}" srcOrd="0" destOrd="0" presId="urn:microsoft.com/office/officeart/2005/8/layout/hList1"/>
    <dgm:cxn modelId="{B65C01C1-1E26-41CF-B840-55EEBC838000}" type="presParOf" srcId="{EBFEB845-6A67-41B7-8C99-698054EAA819}" destId="{3232D775-33ED-44BE-9665-D5F655F5DD13}" srcOrd="1" destOrd="0" presId="urn:microsoft.com/office/officeart/2005/8/layout/hList1"/>
    <dgm:cxn modelId="{E7382133-8AB5-4D9D-B179-25ABD530669C}" type="presParOf" srcId="{C8FC339E-39F6-4A89-A23A-68C3243C6B19}" destId="{8FAD4832-6588-48D1-A537-95C2839EA1B3}" srcOrd="5" destOrd="0" presId="urn:microsoft.com/office/officeart/2005/8/layout/hList1"/>
    <dgm:cxn modelId="{72B4F15A-A0DA-4C56-9CE0-916D94F681AA}" type="presParOf" srcId="{C8FC339E-39F6-4A89-A23A-68C3243C6B19}" destId="{673787B6-A61C-416D-8E62-B73B5E97C444}" srcOrd="6" destOrd="0" presId="urn:microsoft.com/office/officeart/2005/8/layout/hList1"/>
    <dgm:cxn modelId="{813EA12F-2B1B-4DF4-BA61-D498348DB32E}" type="presParOf" srcId="{673787B6-A61C-416D-8E62-B73B5E97C444}" destId="{C524BBDC-4A12-4957-832D-D660CECEAC53}" srcOrd="0" destOrd="0" presId="urn:microsoft.com/office/officeart/2005/8/layout/hList1"/>
    <dgm:cxn modelId="{591C69AD-94F5-401B-B648-1D0755177D77}" type="presParOf" srcId="{673787B6-A61C-416D-8E62-B73B5E97C444}" destId="{70A49A4C-6D17-4FCB-9C29-21F025026F9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3DD35D-9765-4E5F-95CE-DA45F3637BF5}"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25E771E7-8CF7-4491-9507-55BFE693DC7B}">
      <dgm:prSet phldrT="[Text]" custT="1"/>
      <dgm:spPr>
        <a:solidFill>
          <a:schemeClr val="accent1"/>
        </a:solidFill>
        <a:ln w="19050">
          <a:noFill/>
        </a:ln>
      </dgm:spPr>
      <dgm:t>
        <a:bodyPr/>
        <a:lstStyle/>
        <a:p>
          <a:r>
            <a:rPr lang="en-US" sz="2000" b="1" dirty="0">
              <a:solidFill>
                <a:schemeClr val="tx1"/>
              </a:solidFill>
              <a:latin typeface="+mj-lt"/>
            </a:rPr>
            <a:t>GPT2</a:t>
          </a:r>
        </a:p>
      </dgm:t>
    </dgm:pt>
    <dgm:pt modelId="{D34FC0B2-1D9D-47C1-B680-27EF2E97D428}" type="parTrans" cxnId="{E01FE584-0925-4BC0-9383-A1E85DE458FD}">
      <dgm:prSet/>
      <dgm:spPr/>
      <dgm:t>
        <a:bodyPr/>
        <a:lstStyle/>
        <a:p>
          <a:endParaRPr lang="en-US"/>
        </a:p>
      </dgm:t>
    </dgm:pt>
    <dgm:pt modelId="{B3CFB133-9C4F-4A0A-888D-0CEC78FFDFFC}" type="sibTrans" cxnId="{E01FE584-0925-4BC0-9383-A1E85DE458FD}">
      <dgm:prSet/>
      <dgm:spPr/>
      <dgm:t>
        <a:bodyPr/>
        <a:lstStyle/>
        <a:p>
          <a:endParaRPr lang="en-US"/>
        </a:p>
      </dgm:t>
    </dgm:pt>
    <dgm:pt modelId="{D76BB3CF-DF5A-41FB-B6A4-25743CF1642F}">
      <dgm:prSet phldrT="[Text]" custT="1"/>
      <dgm:spPr>
        <a:solidFill>
          <a:schemeClr val="accent1">
            <a:alpha val="20000"/>
          </a:schemeClr>
        </a:solidFill>
        <a:ln w="19050">
          <a:noFill/>
        </a:ln>
      </dgm:spPr>
      <dgm:t>
        <a:bodyPr/>
        <a:lstStyle/>
        <a:p>
          <a:r>
            <a:rPr lang="en-US" sz="2000" b="1" dirty="0">
              <a:solidFill>
                <a:schemeClr val="tx1"/>
              </a:solidFill>
              <a:latin typeface="+mj-lt"/>
            </a:rPr>
            <a:t>Distill GPT2</a:t>
          </a:r>
        </a:p>
      </dgm:t>
    </dgm:pt>
    <dgm:pt modelId="{5DD1E055-F36A-4363-9BA1-453D18F6AA18}" type="parTrans" cxnId="{8422E397-A2A7-4656-BDD0-A5DEE35EA0FC}">
      <dgm:prSet/>
      <dgm:spPr/>
      <dgm:t>
        <a:bodyPr/>
        <a:lstStyle/>
        <a:p>
          <a:endParaRPr lang="en-US"/>
        </a:p>
      </dgm:t>
    </dgm:pt>
    <dgm:pt modelId="{24234FDB-132A-43EF-B90D-1D285BFF51D4}" type="sibTrans" cxnId="{8422E397-A2A7-4656-BDD0-A5DEE35EA0FC}">
      <dgm:prSet/>
      <dgm:spPr/>
      <dgm:t>
        <a:bodyPr/>
        <a:lstStyle/>
        <a:p>
          <a:endParaRPr lang="en-US"/>
        </a:p>
      </dgm:t>
    </dgm:pt>
    <dgm:pt modelId="{8F3B4B19-33F4-47AC-BE4E-B66181ED98B4}">
      <dgm:prSet phldrT="[Text]" custT="1"/>
      <dgm:spPr>
        <a:solidFill>
          <a:schemeClr val="accent3"/>
        </a:solidFill>
        <a:ln w="19050">
          <a:noFill/>
        </a:ln>
      </dgm:spPr>
      <dgm:t>
        <a:bodyPr/>
        <a:lstStyle/>
        <a:p>
          <a:r>
            <a:rPr lang="en-US" sz="2000" b="1" dirty="0">
              <a:solidFill>
                <a:schemeClr val="tx1"/>
              </a:solidFill>
              <a:latin typeface="+mj-lt"/>
            </a:rPr>
            <a:t>T5 Small</a:t>
          </a:r>
        </a:p>
      </dgm:t>
    </dgm:pt>
    <dgm:pt modelId="{D56FE0BA-AE10-413D-B7E3-CD20C3731D50}" type="parTrans" cxnId="{E9FED118-8FC1-46A3-BD00-F94098ECD6A4}">
      <dgm:prSet/>
      <dgm:spPr/>
      <dgm:t>
        <a:bodyPr/>
        <a:lstStyle/>
        <a:p>
          <a:endParaRPr lang="en-US"/>
        </a:p>
      </dgm:t>
    </dgm:pt>
    <dgm:pt modelId="{2C34AF2B-9D07-4B75-9E74-1C680AB14CF6}" type="sibTrans" cxnId="{E9FED118-8FC1-46A3-BD00-F94098ECD6A4}">
      <dgm:prSet/>
      <dgm:spPr/>
      <dgm:t>
        <a:bodyPr/>
        <a:lstStyle/>
        <a:p>
          <a:endParaRPr lang="en-US"/>
        </a:p>
      </dgm:t>
    </dgm:pt>
    <dgm:pt modelId="{80CB43E4-C30F-4DCA-A3E9-D12FA78CE0FB}">
      <dgm:prSet custT="1"/>
      <dgm:spPr>
        <a:solidFill>
          <a:schemeClr val="accent3">
            <a:alpha val="20000"/>
          </a:schemeClr>
        </a:solidFill>
        <a:ln w="19050">
          <a:noFill/>
        </a:ln>
      </dgm:spPr>
      <dgm:t>
        <a:bodyPr/>
        <a:lstStyle/>
        <a:p>
          <a:r>
            <a:rPr lang="en-US" sz="2800" b="1" dirty="0">
              <a:solidFill>
                <a:schemeClr val="tx1"/>
              </a:solidFill>
              <a:latin typeface="+mj-lt"/>
            </a:rPr>
            <a:t>BART</a:t>
          </a:r>
        </a:p>
      </dgm:t>
    </dgm:pt>
    <dgm:pt modelId="{22BA2624-35EA-49E9-BC2A-8019555F56F6}" type="sibTrans" cxnId="{E3C761DA-B59A-4658-B3C8-B73D008958C7}">
      <dgm:prSet/>
      <dgm:spPr/>
      <dgm:t>
        <a:bodyPr/>
        <a:lstStyle/>
        <a:p>
          <a:endParaRPr lang="en-US"/>
        </a:p>
      </dgm:t>
    </dgm:pt>
    <dgm:pt modelId="{662CF9D0-9536-4AC8-90CC-1A9C062F4327}" type="parTrans" cxnId="{E3C761DA-B59A-4658-B3C8-B73D008958C7}">
      <dgm:prSet/>
      <dgm:spPr/>
      <dgm:t>
        <a:bodyPr/>
        <a:lstStyle/>
        <a:p>
          <a:endParaRPr lang="en-US"/>
        </a:p>
      </dgm:t>
    </dgm:pt>
    <dgm:pt modelId="{7CD42EA3-C19A-6843-8A33-90444FEEE5B9}">
      <dgm:prSet phldrT="[Text]" custT="1"/>
      <dgm:spPr/>
      <dgm:t>
        <a:bodyPr/>
        <a:lstStyle/>
        <a:p>
          <a:pPr marL="0">
            <a:lnSpc>
              <a:spcPct val="100000"/>
            </a:lnSpc>
            <a:buFont typeface="Arial" panose="020B0604020202020204" pitchFamily="34" charset="0"/>
            <a:buNone/>
          </a:pPr>
          <a:r>
            <a:rPr lang="en-US" sz="1600" dirty="0"/>
            <a:t>Model Weights</a:t>
          </a:r>
        </a:p>
      </dgm:t>
    </dgm:pt>
    <dgm:pt modelId="{B7865C30-12EB-DA45-B42B-8A41D2EEF6FB}" type="parTrans" cxnId="{9A72F9C5-7CA8-3E41-BE9A-A310002487C8}">
      <dgm:prSet/>
      <dgm:spPr/>
      <dgm:t>
        <a:bodyPr/>
        <a:lstStyle/>
        <a:p>
          <a:endParaRPr lang="en-GB"/>
        </a:p>
      </dgm:t>
    </dgm:pt>
    <dgm:pt modelId="{1D2A9604-83CC-B04F-8D15-3289A1566DE5}" type="sibTrans" cxnId="{9A72F9C5-7CA8-3E41-BE9A-A310002487C8}">
      <dgm:prSet/>
      <dgm:spPr/>
      <dgm:t>
        <a:bodyPr/>
        <a:lstStyle/>
        <a:p>
          <a:endParaRPr lang="en-GB"/>
        </a:p>
      </dgm:t>
    </dgm:pt>
    <dgm:pt modelId="{F741F3B9-780D-9946-BEE0-67720F74C603}">
      <dgm:prSet phldrT="[Text]" custT="1"/>
      <dgm:spPr/>
      <dgm:t>
        <a:bodyPr/>
        <a:lstStyle/>
        <a:p>
          <a:pPr marL="0">
            <a:lnSpc>
              <a:spcPct val="100000"/>
            </a:lnSpc>
            <a:buFont typeface="Arial" panose="020B0604020202020204" pitchFamily="34" charset="0"/>
            <a:buNone/>
          </a:pPr>
          <a:r>
            <a:rPr lang="en-US" sz="1600" dirty="0">
              <a:solidFill>
                <a:schemeClr val="tx1"/>
              </a:solidFill>
            </a:rPr>
            <a:t>Model Weights</a:t>
          </a:r>
        </a:p>
      </dgm:t>
    </dgm:pt>
    <dgm:pt modelId="{3DFBB6ED-57DB-2A4B-9422-39B7705E835D}" type="parTrans" cxnId="{E24869D8-3458-0B4E-8718-B02A10E3915C}">
      <dgm:prSet/>
      <dgm:spPr/>
      <dgm:t>
        <a:bodyPr/>
        <a:lstStyle/>
        <a:p>
          <a:endParaRPr lang="en-GB"/>
        </a:p>
      </dgm:t>
    </dgm:pt>
    <dgm:pt modelId="{957E2D0B-81DB-3E4D-BAA8-6739173F1D7C}" type="sibTrans" cxnId="{E24869D8-3458-0B4E-8718-B02A10E3915C}">
      <dgm:prSet/>
      <dgm:spPr/>
      <dgm:t>
        <a:bodyPr/>
        <a:lstStyle/>
        <a:p>
          <a:endParaRPr lang="en-GB"/>
        </a:p>
      </dgm:t>
    </dgm:pt>
    <dgm:pt modelId="{63193627-5054-8C46-B46B-5A17675B062F}">
      <dgm:prSet custT="1"/>
      <dgm:spPr/>
      <dgm:t>
        <a:bodyPr/>
        <a:lstStyle/>
        <a:p>
          <a:pPr marL="0">
            <a:lnSpc>
              <a:spcPct val="100000"/>
            </a:lnSpc>
            <a:buFont typeface="Arial" panose="020B0604020202020204" pitchFamily="34" charset="0"/>
            <a:buNone/>
          </a:pPr>
          <a:r>
            <a:rPr lang="en-US" sz="1600" dirty="0">
              <a:solidFill>
                <a:schemeClr val="tx1"/>
              </a:solidFill>
            </a:rPr>
            <a:t>Model Weights</a:t>
          </a:r>
        </a:p>
      </dgm:t>
    </dgm:pt>
    <dgm:pt modelId="{21B208EC-BB40-444F-ACC6-B199F24FFBC3}" type="parTrans" cxnId="{8DDA3250-4A1E-6C44-934E-7A87F5170551}">
      <dgm:prSet/>
      <dgm:spPr/>
      <dgm:t>
        <a:bodyPr/>
        <a:lstStyle/>
        <a:p>
          <a:endParaRPr lang="en-GB"/>
        </a:p>
      </dgm:t>
    </dgm:pt>
    <dgm:pt modelId="{505E30CD-8218-5F4A-AF72-E7A32096E921}" type="sibTrans" cxnId="{8DDA3250-4A1E-6C44-934E-7A87F5170551}">
      <dgm:prSet/>
      <dgm:spPr/>
      <dgm:t>
        <a:bodyPr/>
        <a:lstStyle/>
        <a:p>
          <a:endParaRPr lang="en-GB"/>
        </a:p>
      </dgm:t>
    </dgm:pt>
    <dgm:pt modelId="{A8F3B63A-9215-B646-81F4-0A6B58A3D019}">
      <dgm:prSet phldrT="[Text]" custT="1"/>
      <dgm:spPr/>
      <dgm:t>
        <a:bodyPr/>
        <a:lstStyle/>
        <a:p>
          <a:pPr marL="0">
            <a:lnSpc>
              <a:spcPct val="100000"/>
            </a:lnSpc>
            <a:buFont typeface="Arial" panose="020B0604020202020204" pitchFamily="34" charset="0"/>
            <a:buNone/>
          </a:pPr>
          <a:r>
            <a:rPr lang="en-US" sz="1600" dirty="0"/>
            <a:t>Model Weights</a:t>
          </a:r>
        </a:p>
      </dgm:t>
    </dgm:pt>
    <dgm:pt modelId="{82EAC5DF-EC43-5F4F-AD39-580058DE243E}" type="sibTrans" cxnId="{C9AF87D9-E83A-754C-ABB8-0A6F6B72E4D5}">
      <dgm:prSet/>
      <dgm:spPr/>
      <dgm:t>
        <a:bodyPr/>
        <a:lstStyle/>
        <a:p>
          <a:endParaRPr lang="en-GB"/>
        </a:p>
      </dgm:t>
    </dgm:pt>
    <dgm:pt modelId="{59552ABF-13C9-CD4C-B5A2-8EEA7E502A0A}" type="parTrans" cxnId="{C9AF87D9-E83A-754C-ABB8-0A6F6B72E4D5}">
      <dgm:prSet/>
      <dgm:spPr/>
      <dgm:t>
        <a:bodyPr/>
        <a:lstStyle/>
        <a:p>
          <a:endParaRPr lang="en-GB"/>
        </a:p>
      </dgm:t>
    </dgm:pt>
    <dgm:pt modelId="{5C32C8EB-FB0C-4743-AF1C-89E6910A04C5}">
      <dgm:prSet custT="1"/>
      <dgm:spPr/>
      <dgm:t>
        <a:bodyPr/>
        <a:lstStyle/>
        <a:p>
          <a:pPr marL="0">
            <a:lnSpc>
              <a:spcPct val="100000"/>
            </a:lnSpc>
            <a:buFont typeface="Arial" panose="020B0604020202020204" pitchFamily="34" charset="0"/>
            <a:buNone/>
          </a:pPr>
          <a:r>
            <a:rPr lang="en-GB" sz="1600" dirty="0">
              <a:solidFill>
                <a:schemeClr val="tx1"/>
              </a:solidFill>
              <a:hlinkClick xmlns:r="http://schemas.openxmlformats.org/officeDocument/2006/relationships" r:id="rId1"/>
            </a:rPr>
            <a:t>https://</a:t>
          </a:r>
          <a:r>
            <a:rPr lang="en-GB" sz="1600" dirty="0" err="1">
              <a:solidFill>
                <a:schemeClr val="tx1"/>
              </a:solidFill>
              <a:hlinkClick xmlns:r="http://schemas.openxmlformats.org/officeDocument/2006/relationships" r:id="rId1"/>
            </a:rPr>
            <a:t>huggingface.co</a:t>
          </a:r>
          <a:r>
            <a:rPr lang="en-GB" sz="1600" dirty="0">
              <a:solidFill>
                <a:schemeClr val="tx1"/>
              </a:solidFill>
              <a:hlinkClick xmlns:r="http://schemas.openxmlformats.org/officeDocument/2006/relationships" r:id="rId1"/>
            </a:rPr>
            <a:t>/paramasivan27/</a:t>
          </a:r>
          <a:r>
            <a:rPr lang="en-GB" sz="1600" dirty="0" err="1">
              <a:solidFill>
                <a:schemeClr val="tx1"/>
              </a:solidFill>
              <a:hlinkClick xmlns:r="http://schemas.openxmlformats.org/officeDocument/2006/relationships" r:id="rId1"/>
            </a:rPr>
            <a:t>bart_for_email_summarization_enron</a:t>
          </a:r>
          <a:endParaRPr lang="en-US" sz="1600" dirty="0">
            <a:solidFill>
              <a:schemeClr val="tx1"/>
            </a:solidFill>
          </a:endParaRPr>
        </a:p>
      </dgm:t>
    </dgm:pt>
    <dgm:pt modelId="{C89F6CB1-1C1A-B441-B815-29FEA5FE28C0}" type="parTrans" cxnId="{B7002880-EC7B-2D46-A3DB-5157D3CBC4F4}">
      <dgm:prSet/>
      <dgm:spPr/>
      <dgm:t>
        <a:bodyPr/>
        <a:lstStyle/>
        <a:p>
          <a:endParaRPr lang="en-GB"/>
        </a:p>
      </dgm:t>
    </dgm:pt>
    <dgm:pt modelId="{C4439871-C893-1941-9862-EE72642C6E8F}" type="sibTrans" cxnId="{B7002880-EC7B-2D46-A3DB-5157D3CBC4F4}">
      <dgm:prSet/>
      <dgm:spPr/>
      <dgm:t>
        <a:bodyPr/>
        <a:lstStyle/>
        <a:p>
          <a:endParaRPr lang="en-GB"/>
        </a:p>
      </dgm:t>
    </dgm:pt>
    <dgm:pt modelId="{3776EF13-A3B8-254D-B55F-70B0FEB4FB56}">
      <dgm:prSet phldrT="[Text]" custT="1"/>
      <dgm:spPr/>
      <dgm:t>
        <a:bodyPr/>
        <a:lstStyle/>
        <a:p>
          <a:pPr marL="0">
            <a:lnSpc>
              <a:spcPct val="100000"/>
            </a:lnSpc>
            <a:buFont typeface="Arial" panose="020B0604020202020204" pitchFamily="34" charset="0"/>
            <a:buNone/>
          </a:pPr>
          <a:r>
            <a:rPr lang="en-GB" sz="1600" dirty="0">
              <a:hlinkClick xmlns:r="http://schemas.openxmlformats.org/officeDocument/2006/relationships" r:id="rId2"/>
            </a:rPr>
            <a:t>https://</a:t>
          </a:r>
          <a:r>
            <a:rPr lang="en-GB" sz="1600" dirty="0" err="1">
              <a:hlinkClick xmlns:r="http://schemas.openxmlformats.org/officeDocument/2006/relationships" r:id="rId2"/>
            </a:rPr>
            <a:t>huggingface.co</a:t>
          </a:r>
          <a:r>
            <a:rPr lang="en-GB" sz="1600" dirty="0">
              <a:hlinkClick xmlns:r="http://schemas.openxmlformats.org/officeDocument/2006/relationships" r:id="rId2"/>
            </a:rPr>
            <a:t>/paramasivan27/gpt2_for_email_summarization_enron</a:t>
          </a:r>
          <a:endParaRPr lang="en-US" sz="1600" dirty="0"/>
        </a:p>
      </dgm:t>
    </dgm:pt>
    <dgm:pt modelId="{91F45CC1-6E1F-0A49-B80B-626978921187}" type="parTrans" cxnId="{E00C6FAC-A4EC-0E41-93EF-B13D87F46B74}">
      <dgm:prSet/>
      <dgm:spPr/>
      <dgm:t>
        <a:bodyPr/>
        <a:lstStyle/>
        <a:p>
          <a:endParaRPr lang="en-GB"/>
        </a:p>
      </dgm:t>
    </dgm:pt>
    <dgm:pt modelId="{B024F458-BB69-114F-AD7D-87AE140AFD24}" type="sibTrans" cxnId="{E00C6FAC-A4EC-0E41-93EF-B13D87F46B74}">
      <dgm:prSet/>
      <dgm:spPr/>
      <dgm:t>
        <a:bodyPr/>
        <a:lstStyle/>
        <a:p>
          <a:endParaRPr lang="en-GB"/>
        </a:p>
      </dgm:t>
    </dgm:pt>
    <dgm:pt modelId="{F4B238A1-DA47-2C43-86ED-CBBA7D94B237}">
      <dgm:prSet phldrT="[Text]" custT="1"/>
      <dgm:spPr/>
      <dgm:t>
        <a:bodyPr/>
        <a:lstStyle/>
        <a:p>
          <a:pPr marL="0">
            <a:lnSpc>
              <a:spcPct val="100000"/>
            </a:lnSpc>
            <a:buFont typeface="Arial" panose="020B0604020202020204" pitchFamily="34" charset="0"/>
            <a:buNone/>
          </a:pPr>
          <a:endParaRPr lang="en-US" sz="1600" dirty="0"/>
        </a:p>
      </dgm:t>
    </dgm:pt>
    <dgm:pt modelId="{1697315D-33A4-EE45-A101-5AB022A708E0}" type="parTrans" cxnId="{85433892-7B50-1241-9AB4-80D81844247A}">
      <dgm:prSet/>
      <dgm:spPr/>
      <dgm:t>
        <a:bodyPr/>
        <a:lstStyle/>
        <a:p>
          <a:endParaRPr lang="en-GB"/>
        </a:p>
      </dgm:t>
    </dgm:pt>
    <dgm:pt modelId="{81E5C976-9B00-0E44-9E7A-0E74ECA3DE02}" type="sibTrans" cxnId="{85433892-7B50-1241-9AB4-80D81844247A}">
      <dgm:prSet/>
      <dgm:spPr/>
      <dgm:t>
        <a:bodyPr/>
        <a:lstStyle/>
        <a:p>
          <a:endParaRPr lang="en-GB"/>
        </a:p>
      </dgm:t>
    </dgm:pt>
    <dgm:pt modelId="{95097445-FB86-CD48-A2C2-61C5B468A11F}">
      <dgm:prSet phldrT="[Text]" custT="1"/>
      <dgm:spPr/>
      <dgm:t>
        <a:bodyPr/>
        <a:lstStyle/>
        <a:p>
          <a:pPr marL="0">
            <a:lnSpc>
              <a:spcPct val="100000"/>
            </a:lnSpc>
            <a:buFont typeface="Arial" panose="020B0604020202020204" pitchFamily="34" charset="0"/>
            <a:buNone/>
          </a:pPr>
          <a:r>
            <a:rPr lang="en-GB" sz="1600" dirty="0">
              <a:solidFill>
                <a:schemeClr val="tx1"/>
              </a:solidFill>
              <a:hlinkClick xmlns:r="http://schemas.openxmlformats.org/officeDocument/2006/relationships" r:id="rId3"/>
            </a:rPr>
            <a:t>https://</a:t>
          </a:r>
          <a:r>
            <a:rPr lang="en-GB" sz="1600" dirty="0" err="1">
              <a:solidFill>
                <a:schemeClr val="tx1"/>
              </a:solidFill>
              <a:hlinkClick xmlns:r="http://schemas.openxmlformats.org/officeDocument/2006/relationships" r:id="rId3"/>
            </a:rPr>
            <a:t>huggingface.co</a:t>
          </a:r>
          <a:r>
            <a:rPr lang="en-GB" sz="1600" dirty="0">
              <a:solidFill>
                <a:schemeClr val="tx1"/>
              </a:solidFill>
              <a:hlinkClick xmlns:r="http://schemas.openxmlformats.org/officeDocument/2006/relationships" r:id="rId3"/>
            </a:rPr>
            <a:t>/paramasivan27/distilgpt2_for_email_summarization_enron</a:t>
          </a:r>
          <a:endParaRPr lang="en-US" sz="1600" dirty="0">
            <a:solidFill>
              <a:schemeClr val="tx1"/>
            </a:solidFill>
          </a:endParaRPr>
        </a:p>
      </dgm:t>
    </dgm:pt>
    <dgm:pt modelId="{116C28B7-6123-A446-81AE-998B36328F20}" type="parTrans" cxnId="{E4A43E76-CAF3-594B-A97E-36A1F9BD2F95}">
      <dgm:prSet/>
      <dgm:spPr/>
      <dgm:t>
        <a:bodyPr/>
        <a:lstStyle/>
        <a:p>
          <a:endParaRPr lang="en-GB"/>
        </a:p>
      </dgm:t>
    </dgm:pt>
    <dgm:pt modelId="{F1C71240-6252-144E-9C98-5B35CA26EB81}" type="sibTrans" cxnId="{E4A43E76-CAF3-594B-A97E-36A1F9BD2F95}">
      <dgm:prSet/>
      <dgm:spPr/>
      <dgm:t>
        <a:bodyPr/>
        <a:lstStyle/>
        <a:p>
          <a:endParaRPr lang="en-GB"/>
        </a:p>
      </dgm:t>
    </dgm:pt>
    <dgm:pt modelId="{DA5018AF-5E60-9E45-801E-BF2E6A3B490B}">
      <dgm:prSet phldrT="[Text]" custT="1"/>
      <dgm:spPr/>
      <dgm:t>
        <a:bodyPr/>
        <a:lstStyle/>
        <a:p>
          <a:pPr marL="0">
            <a:lnSpc>
              <a:spcPct val="100000"/>
            </a:lnSpc>
            <a:buFont typeface="Arial" panose="020B0604020202020204" pitchFamily="34" charset="0"/>
            <a:buNone/>
          </a:pPr>
          <a:r>
            <a:rPr lang="en-GB" sz="1600" dirty="0">
              <a:hlinkClick xmlns:r="http://schemas.openxmlformats.org/officeDocument/2006/relationships" r:id="rId4"/>
            </a:rPr>
            <a:t>https://</a:t>
          </a:r>
          <a:r>
            <a:rPr lang="en-GB" sz="1600" dirty="0" err="1">
              <a:hlinkClick xmlns:r="http://schemas.openxmlformats.org/officeDocument/2006/relationships" r:id="rId4"/>
            </a:rPr>
            <a:t>huggingface.co</a:t>
          </a:r>
          <a:r>
            <a:rPr lang="en-GB" sz="1600" dirty="0">
              <a:hlinkClick xmlns:r="http://schemas.openxmlformats.org/officeDocument/2006/relationships" r:id="rId4"/>
            </a:rPr>
            <a:t>/paramasivan27/t5small_for_email_summarization_enron</a:t>
          </a:r>
          <a:endParaRPr lang="en-US" sz="1600" dirty="0"/>
        </a:p>
      </dgm:t>
    </dgm:pt>
    <dgm:pt modelId="{4C67B444-C54D-C046-95ED-F096040EB94C}" type="parTrans" cxnId="{D4B5B208-67F8-6741-9F5D-FFD648D15E14}">
      <dgm:prSet/>
      <dgm:spPr/>
      <dgm:t>
        <a:bodyPr/>
        <a:lstStyle/>
        <a:p>
          <a:endParaRPr lang="en-GB"/>
        </a:p>
      </dgm:t>
    </dgm:pt>
    <dgm:pt modelId="{5B369D24-F31E-F846-B75F-0CEB5759DDE3}" type="sibTrans" cxnId="{D4B5B208-67F8-6741-9F5D-FFD648D15E14}">
      <dgm:prSet/>
      <dgm:spPr/>
      <dgm:t>
        <a:bodyPr/>
        <a:lstStyle/>
        <a:p>
          <a:endParaRPr lang="en-GB"/>
        </a:p>
      </dgm:t>
    </dgm:pt>
    <dgm:pt modelId="{C4269E3E-F39C-6342-A3B8-2805C3B86E8B}">
      <dgm:prSet phldrT="[Text]" custT="1"/>
      <dgm:spPr/>
      <dgm:t>
        <a:bodyPr/>
        <a:lstStyle/>
        <a:p>
          <a:pPr marL="0">
            <a:lnSpc>
              <a:spcPct val="100000"/>
            </a:lnSpc>
            <a:buFont typeface="Arial" panose="020B0604020202020204" pitchFamily="34" charset="0"/>
            <a:buNone/>
          </a:pPr>
          <a:r>
            <a:rPr lang="en-US" sz="1600" dirty="0"/>
            <a:t>Unrelated Subject lines</a:t>
          </a:r>
        </a:p>
      </dgm:t>
    </dgm:pt>
    <dgm:pt modelId="{3E4A35DF-3D22-8D4E-A01C-8D46D22C411D}" type="parTrans" cxnId="{E5BE9C21-B233-9043-B704-3E025ECA8B3D}">
      <dgm:prSet/>
      <dgm:spPr/>
      <dgm:t>
        <a:bodyPr/>
        <a:lstStyle/>
        <a:p>
          <a:endParaRPr lang="en-GB"/>
        </a:p>
      </dgm:t>
    </dgm:pt>
    <dgm:pt modelId="{67DF4211-750D-CB40-9C13-9E6EEBD2945E}" type="sibTrans" cxnId="{E5BE9C21-B233-9043-B704-3E025ECA8B3D}">
      <dgm:prSet/>
      <dgm:spPr/>
      <dgm:t>
        <a:bodyPr/>
        <a:lstStyle/>
        <a:p>
          <a:endParaRPr lang="en-GB"/>
        </a:p>
      </dgm:t>
    </dgm:pt>
    <dgm:pt modelId="{185848C7-B488-DC4F-A790-291551FEE918}">
      <dgm:prSet phldrT="[Text]" custT="1"/>
      <dgm:spPr/>
      <dgm:t>
        <a:bodyPr/>
        <a:lstStyle/>
        <a:p>
          <a:pPr marL="0">
            <a:lnSpc>
              <a:spcPct val="100000"/>
            </a:lnSpc>
            <a:buFont typeface="Arial" panose="020B0604020202020204" pitchFamily="34" charset="0"/>
            <a:buNone/>
          </a:pPr>
          <a:r>
            <a:rPr lang="en-US" sz="1600" dirty="0"/>
            <a:t>Low ROUGE Scores</a:t>
          </a:r>
        </a:p>
      </dgm:t>
    </dgm:pt>
    <dgm:pt modelId="{6DFF168B-563B-B54F-8E31-81CF0F488794}" type="parTrans" cxnId="{12DB4DC8-C7E1-474C-8542-8F4AEC1D9251}">
      <dgm:prSet/>
      <dgm:spPr/>
      <dgm:t>
        <a:bodyPr/>
        <a:lstStyle/>
        <a:p>
          <a:endParaRPr lang="en-GB"/>
        </a:p>
      </dgm:t>
    </dgm:pt>
    <dgm:pt modelId="{A9AC2A91-B7F5-3042-9745-419A73C10227}" type="sibTrans" cxnId="{12DB4DC8-C7E1-474C-8542-8F4AEC1D9251}">
      <dgm:prSet/>
      <dgm:spPr/>
      <dgm:t>
        <a:bodyPr/>
        <a:lstStyle/>
        <a:p>
          <a:endParaRPr lang="en-GB"/>
        </a:p>
      </dgm:t>
    </dgm:pt>
    <dgm:pt modelId="{35DBB37E-E2FE-B142-96B4-5163C835B577}">
      <dgm:prSet phldrT="[Text]" custT="1"/>
      <dgm:spPr/>
      <dgm:t>
        <a:bodyPr/>
        <a:lstStyle/>
        <a:p>
          <a:pPr marL="0">
            <a:lnSpc>
              <a:spcPct val="100000"/>
            </a:lnSpc>
            <a:buFont typeface="Arial" panose="020B0604020202020204" pitchFamily="34" charset="0"/>
            <a:buNone/>
          </a:pPr>
          <a:r>
            <a:rPr lang="en-US" sz="1600" dirty="0">
              <a:solidFill>
                <a:schemeClr val="tx1"/>
              </a:solidFill>
            </a:rPr>
            <a:t>Unrelated subject lines</a:t>
          </a:r>
        </a:p>
      </dgm:t>
    </dgm:pt>
    <dgm:pt modelId="{FC494A61-1D87-BF4A-8560-D0E2712EB802}" type="parTrans" cxnId="{911692D0-7DD1-A447-AE9A-18A12061A0B1}">
      <dgm:prSet/>
      <dgm:spPr/>
      <dgm:t>
        <a:bodyPr/>
        <a:lstStyle/>
        <a:p>
          <a:endParaRPr lang="en-GB"/>
        </a:p>
      </dgm:t>
    </dgm:pt>
    <dgm:pt modelId="{33F6915D-A1AC-6D46-A2D0-35236DF5B2DA}" type="sibTrans" cxnId="{911692D0-7DD1-A447-AE9A-18A12061A0B1}">
      <dgm:prSet/>
      <dgm:spPr/>
      <dgm:t>
        <a:bodyPr/>
        <a:lstStyle/>
        <a:p>
          <a:endParaRPr lang="en-GB"/>
        </a:p>
      </dgm:t>
    </dgm:pt>
    <dgm:pt modelId="{5B628615-F397-0047-B842-E0F9AE8AB937}">
      <dgm:prSet phldrT="[Text]" custT="1"/>
      <dgm:spPr/>
      <dgm:t>
        <a:bodyPr/>
        <a:lstStyle/>
        <a:p>
          <a:pPr marL="0">
            <a:lnSpc>
              <a:spcPct val="100000"/>
            </a:lnSpc>
            <a:buFont typeface="Arial" panose="020B0604020202020204" pitchFamily="34" charset="0"/>
            <a:buNone/>
          </a:pPr>
          <a:r>
            <a:rPr lang="en-US" sz="1600" dirty="0">
              <a:solidFill>
                <a:schemeClr val="tx1"/>
              </a:solidFill>
            </a:rPr>
            <a:t>Low ROUGE Scores</a:t>
          </a:r>
        </a:p>
      </dgm:t>
    </dgm:pt>
    <dgm:pt modelId="{2C797545-AE7D-DE43-A7E0-9FEA6281F9F7}" type="parTrans" cxnId="{AA7C41C0-3E1F-6649-9BFB-86893FA76C4C}">
      <dgm:prSet/>
      <dgm:spPr/>
      <dgm:t>
        <a:bodyPr/>
        <a:lstStyle/>
        <a:p>
          <a:endParaRPr lang="en-GB"/>
        </a:p>
      </dgm:t>
    </dgm:pt>
    <dgm:pt modelId="{1A477705-7E30-294A-B203-ACA65B232CDE}" type="sibTrans" cxnId="{AA7C41C0-3E1F-6649-9BFB-86893FA76C4C}">
      <dgm:prSet/>
      <dgm:spPr/>
      <dgm:t>
        <a:bodyPr/>
        <a:lstStyle/>
        <a:p>
          <a:endParaRPr lang="en-GB"/>
        </a:p>
      </dgm:t>
    </dgm:pt>
    <dgm:pt modelId="{21524291-EEB9-BB49-98AA-AA0CB4AD987E}">
      <dgm:prSet phldrT="[Text]" custT="1"/>
      <dgm:spPr/>
      <dgm:t>
        <a:bodyPr/>
        <a:lstStyle/>
        <a:p>
          <a:pPr marL="0">
            <a:lnSpc>
              <a:spcPct val="100000"/>
            </a:lnSpc>
            <a:buFont typeface="Arial" panose="020B0604020202020204" pitchFamily="34" charset="0"/>
            <a:buNone/>
          </a:pPr>
          <a:r>
            <a:rPr lang="en-US" sz="1600" dirty="0"/>
            <a:t>Better subject lines</a:t>
          </a:r>
        </a:p>
      </dgm:t>
    </dgm:pt>
    <dgm:pt modelId="{40A2840F-9E34-954D-98B8-E3EE63494EBA}" type="parTrans" cxnId="{05323F8F-3A75-E441-AD0F-774DCE2862F4}">
      <dgm:prSet/>
      <dgm:spPr/>
      <dgm:t>
        <a:bodyPr/>
        <a:lstStyle/>
        <a:p>
          <a:endParaRPr lang="en-GB"/>
        </a:p>
      </dgm:t>
    </dgm:pt>
    <dgm:pt modelId="{E0DE9870-2407-1846-8205-F3978A2D6CCA}" type="sibTrans" cxnId="{05323F8F-3A75-E441-AD0F-774DCE2862F4}">
      <dgm:prSet/>
      <dgm:spPr/>
      <dgm:t>
        <a:bodyPr/>
        <a:lstStyle/>
        <a:p>
          <a:endParaRPr lang="en-GB"/>
        </a:p>
      </dgm:t>
    </dgm:pt>
    <dgm:pt modelId="{316A7365-5144-E249-B594-E65C26524A96}">
      <dgm:prSet phldrT="[Text]" custT="1"/>
      <dgm:spPr/>
      <dgm:t>
        <a:bodyPr/>
        <a:lstStyle/>
        <a:p>
          <a:pPr marL="0">
            <a:lnSpc>
              <a:spcPct val="100000"/>
            </a:lnSpc>
            <a:buFont typeface="Arial" panose="020B0604020202020204" pitchFamily="34" charset="0"/>
            <a:buNone/>
          </a:pPr>
          <a:r>
            <a:rPr lang="en-US" sz="1600" dirty="0"/>
            <a:t>Good ROUGE Scores</a:t>
          </a:r>
        </a:p>
      </dgm:t>
    </dgm:pt>
    <dgm:pt modelId="{EFF2634A-B483-CE49-8755-F37C5CE39C0E}" type="parTrans" cxnId="{CC29F0E0-04E5-3B49-91C5-E9382955A4A0}">
      <dgm:prSet/>
      <dgm:spPr/>
      <dgm:t>
        <a:bodyPr/>
        <a:lstStyle/>
        <a:p>
          <a:endParaRPr lang="en-GB"/>
        </a:p>
      </dgm:t>
    </dgm:pt>
    <dgm:pt modelId="{F68E6EF5-2255-C44F-9BDA-80503E94104A}" type="sibTrans" cxnId="{CC29F0E0-04E5-3B49-91C5-E9382955A4A0}">
      <dgm:prSet/>
      <dgm:spPr/>
      <dgm:t>
        <a:bodyPr/>
        <a:lstStyle/>
        <a:p>
          <a:endParaRPr lang="en-GB"/>
        </a:p>
      </dgm:t>
    </dgm:pt>
    <dgm:pt modelId="{457129B1-E35D-0F47-B910-847E44023F6E}">
      <dgm:prSet custT="1"/>
      <dgm:spPr/>
      <dgm:t>
        <a:bodyPr/>
        <a:lstStyle/>
        <a:p>
          <a:pPr marL="0">
            <a:lnSpc>
              <a:spcPct val="100000"/>
            </a:lnSpc>
            <a:buFont typeface="Arial" panose="020B0604020202020204" pitchFamily="34" charset="0"/>
            <a:buNone/>
          </a:pPr>
          <a:r>
            <a:rPr lang="en-US" sz="1600" dirty="0">
              <a:solidFill>
                <a:schemeClr val="tx1"/>
              </a:solidFill>
            </a:rPr>
            <a:t>Good subject lines</a:t>
          </a:r>
        </a:p>
      </dgm:t>
    </dgm:pt>
    <dgm:pt modelId="{61EEEC19-6E5E-F34F-B119-6CB077B4AA96}" type="parTrans" cxnId="{7BFC2BC4-47D3-2549-9903-D8942D3DFCB1}">
      <dgm:prSet/>
      <dgm:spPr/>
      <dgm:t>
        <a:bodyPr/>
        <a:lstStyle/>
        <a:p>
          <a:endParaRPr lang="en-GB"/>
        </a:p>
      </dgm:t>
    </dgm:pt>
    <dgm:pt modelId="{7100B48F-AF3A-9B48-9DC0-639DDC6887BC}" type="sibTrans" cxnId="{7BFC2BC4-47D3-2549-9903-D8942D3DFCB1}">
      <dgm:prSet/>
      <dgm:spPr/>
      <dgm:t>
        <a:bodyPr/>
        <a:lstStyle/>
        <a:p>
          <a:endParaRPr lang="en-GB"/>
        </a:p>
      </dgm:t>
    </dgm:pt>
    <dgm:pt modelId="{2D772C5E-B369-9148-A84D-FCE119E8B4B4}">
      <dgm:prSet custT="1"/>
      <dgm:spPr/>
      <dgm:t>
        <a:bodyPr/>
        <a:lstStyle/>
        <a:p>
          <a:pPr marL="0">
            <a:lnSpc>
              <a:spcPct val="100000"/>
            </a:lnSpc>
            <a:buFont typeface="Arial" panose="020B0604020202020204" pitchFamily="34" charset="0"/>
            <a:buNone/>
          </a:pPr>
          <a:r>
            <a:rPr lang="en-US" sz="1600" dirty="0">
              <a:solidFill>
                <a:schemeClr val="tx1"/>
              </a:solidFill>
            </a:rPr>
            <a:t>Best ROUGE Scores</a:t>
          </a:r>
        </a:p>
      </dgm:t>
    </dgm:pt>
    <dgm:pt modelId="{5A0101A5-0B5E-3243-9553-4029C2F83F25}" type="parTrans" cxnId="{F9DD7D73-A785-5E42-91E2-E12BA09E6E09}">
      <dgm:prSet/>
      <dgm:spPr/>
      <dgm:t>
        <a:bodyPr/>
        <a:lstStyle/>
        <a:p>
          <a:endParaRPr lang="en-GB"/>
        </a:p>
      </dgm:t>
    </dgm:pt>
    <dgm:pt modelId="{8466E9FC-CF46-E64F-8A31-2CA22BFA60EA}" type="sibTrans" cxnId="{F9DD7D73-A785-5E42-91E2-E12BA09E6E09}">
      <dgm:prSet/>
      <dgm:spPr/>
      <dgm:t>
        <a:bodyPr/>
        <a:lstStyle/>
        <a:p>
          <a:endParaRPr lang="en-GB"/>
        </a:p>
      </dgm:t>
    </dgm:pt>
    <dgm:pt modelId="{C8FC339E-39F6-4A89-A23A-68C3243C6B19}" type="pres">
      <dgm:prSet presAssocID="{013DD35D-9765-4E5F-95CE-DA45F3637BF5}" presName="Name0" presStyleCnt="0">
        <dgm:presLayoutVars>
          <dgm:dir/>
          <dgm:animLvl val="lvl"/>
          <dgm:resizeHandles val="exact"/>
        </dgm:presLayoutVars>
      </dgm:prSet>
      <dgm:spPr/>
    </dgm:pt>
    <dgm:pt modelId="{6D880849-3CF4-4B9A-AA3D-2012E655E86C}" type="pres">
      <dgm:prSet presAssocID="{25E771E7-8CF7-4491-9507-55BFE693DC7B}" presName="composite" presStyleCnt="0"/>
      <dgm:spPr/>
    </dgm:pt>
    <dgm:pt modelId="{53A970A0-87A4-4055-8444-4B32FD55679F}" type="pres">
      <dgm:prSet presAssocID="{25E771E7-8CF7-4491-9507-55BFE693DC7B}" presName="parTx" presStyleLbl="alignNode1" presStyleIdx="0" presStyleCnt="4">
        <dgm:presLayoutVars>
          <dgm:chMax val="0"/>
          <dgm:chPref val="0"/>
          <dgm:bulletEnabled val="1"/>
        </dgm:presLayoutVars>
      </dgm:prSet>
      <dgm:spPr/>
    </dgm:pt>
    <dgm:pt modelId="{30479C4D-92A7-4148-A954-1F753DC42CF3}" type="pres">
      <dgm:prSet presAssocID="{25E771E7-8CF7-4491-9507-55BFE693DC7B}" presName="desTx" presStyleLbl="alignAccFollowNode1" presStyleIdx="0" presStyleCnt="4">
        <dgm:presLayoutVars>
          <dgm:bulletEnabled val="1"/>
        </dgm:presLayoutVars>
      </dgm:prSet>
      <dgm:spPr/>
    </dgm:pt>
    <dgm:pt modelId="{D69D8654-40D9-4F98-997A-46F1A786D984}" type="pres">
      <dgm:prSet presAssocID="{B3CFB133-9C4F-4A0A-888D-0CEC78FFDFFC}" presName="space" presStyleCnt="0"/>
      <dgm:spPr/>
    </dgm:pt>
    <dgm:pt modelId="{37880899-2C43-4D97-BF52-758832B5C284}" type="pres">
      <dgm:prSet presAssocID="{D76BB3CF-DF5A-41FB-B6A4-25743CF1642F}" presName="composite" presStyleCnt="0"/>
      <dgm:spPr/>
    </dgm:pt>
    <dgm:pt modelId="{6DDDB16E-5E89-49FF-9D69-F27857F51C56}" type="pres">
      <dgm:prSet presAssocID="{D76BB3CF-DF5A-41FB-B6A4-25743CF1642F}" presName="parTx" presStyleLbl="alignNode1" presStyleIdx="1" presStyleCnt="4">
        <dgm:presLayoutVars>
          <dgm:chMax val="0"/>
          <dgm:chPref val="0"/>
          <dgm:bulletEnabled val="1"/>
        </dgm:presLayoutVars>
      </dgm:prSet>
      <dgm:spPr/>
    </dgm:pt>
    <dgm:pt modelId="{E073A826-7D3A-44DE-9A23-19A6213A5DC9}" type="pres">
      <dgm:prSet presAssocID="{D76BB3CF-DF5A-41FB-B6A4-25743CF1642F}" presName="desTx" presStyleLbl="alignAccFollowNode1" presStyleIdx="1" presStyleCnt="4">
        <dgm:presLayoutVars>
          <dgm:bulletEnabled val="1"/>
        </dgm:presLayoutVars>
      </dgm:prSet>
      <dgm:spPr/>
    </dgm:pt>
    <dgm:pt modelId="{7D6432E3-067A-4AC1-AB22-F0D44880ECB6}" type="pres">
      <dgm:prSet presAssocID="{24234FDB-132A-43EF-B90D-1D285BFF51D4}" presName="space" presStyleCnt="0"/>
      <dgm:spPr/>
    </dgm:pt>
    <dgm:pt modelId="{EBFEB845-6A67-41B7-8C99-698054EAA819}" type="pres">
      <dgm:prSet presAssocID="{8F3B4B19-33F4-47AC-BE4E-B66181ED98B4}" presName="composite" presStyleCnt="0"/>
      <dgm:spPr/>
    </dgm:pt>
    <dgm:pt modelId="{5ACDDD2E-A6DA-4B3F-B366-D8D165C71718}" type="pres">
      <dgm:prSet presAssocID="{8F3B4B19-33F4-47AC-BE4E-B66181ED98B4}" presName="parTx" presStyleLbl="alignNode1" presStyleIdx="2" presStyleCnt="4">
        <dgm:presLayoutVars>
          <dgm:chMax val="0"/>
          <dgm:chPref val="0"/>
          <dgm:bulletEnabled val="1"/>
        </dgm:presLayoutVars>
      </dgm:prSet>
      <dgm:spPr/>
    </dgm:pt>
    <dgm:pt modelId="{3232D775-33ED-44BE-9665-D5F655F5DD13}" type="pres">
      <dgm:prSet presAssocID="{8F3B4B19-33F4-47AC-BE4E-B66181ED98B4}" presName="desTx" presStyleLbl="alignAccFollowNode1" presStyleIdx="2" presStyleCnt="4">
        <dgm:presLayoutVars>
          <dgm:bulletEnabled val="1"/>
        </dgm:presLayoutVars>
      </dgm:prSet>
      <dgm:spPr/>
    </dgm:pt>
    <dgm:pt modelId="{8FAD4832-6588-48D1-A537-95C2839EA1B3}" type="pres">
      <dgm:prSet presAssocID="{2C34AF2B-9D07-4B75-9E74-1C680AB14CF6}" presName="space" presStyleCnt="0"/>
      <dgm:spPr/>
    </dgm:pt>
    <dgm:pt modelId="{673787B6-A61C-416D-8E62-B73B5E97C444}" type="pres">
      <dgm:prSet presAssocID="{80CB43E4-C30F-4DCA-A3E9-D12FA78CE0FB}" presName="composite" presStyleCnt="0"/>
      <dgm:spPr/>
    </dgm:pt>
    <dgm:pt modelId="{C524BBDC-4A12-4957-832D-D660CECEAC53}" type="pres">
      <dgm:prSet presAssocID="{80CB43E4-C30F-4DCA-A3E9-D12FA78CE0FB}" presName="parTx" presStyleLbl="alignNode1" presStyleIdx="3" presStyleCnt="4">
        <dgm:presLayoutVars>
          <dgm:chMax val="0"/>
          <dgm:chPref val="0"/>
          <dgm:bulletEnabled val="1"/>
        </dgm:presLayoutVars>
      </dgm:prSet>
      <dgm:spPr/>
    </dgm:pt>
    <dgm:pt modelId="{70A49A4C-6D17-4FCB-9C29-21F025026F9E}" type="pres">
      <dgm:prSet presAssocID="{80CB43E4-C30F-4DCA-A3E9-D12FA78CE0FB}" presName="desTx" presStyleLbl="alignAccFollowNode1" presStyleIdx="3" presStyleCnt="4">
        <dgm:presLayoutVars>
          <dgm:bulletEnabled val="1"/>
        </dgm:presLayoutVars>
      </dgm:prSet>
      <dgm:spPr/>
    </dgm:pt>
  </dgm:ptLst>
  <dgm:cxnLst>
    <dgm:cxn modelId="{D4B5B208-67F8-6741-9F5D-FFD648D15E14}" srcId="{8F3B4B19-33F4-47AC-BE4E-B66181ED98B4}" destId="{DA5018AF-5E60-9E45-801E-BF2E6A3B490B}" srcOrd="3" destOrd="0" parTransId="{4C67B444-C54D-C046-95ED-F096040EB94C}" sibTransId="{5B369D24-F31E-F846-B75F-0CEB5759DDE3}"/>
    <dgm:cxn modelId="{E9FED118-8FC1-46A3-BD00-F94098ECD6A4}" srcId="{013DD35D-9765-4E5F-95CE-DA45F3637BF5}" destId="{8F3B4B19-33F4-47AC-BE4E-B66181ED98B4}" srcOrd="2" destOrd="0" parTransId="{D56FE0BA-AE10-413D-B7E3-CD20C3731D50}" sibTransId="{2C34AF2B-9D07-4B75-9E74-1C680AB14CF6}"/>
    <dgm:cxn modelId="{E5BE9C21-B233-9043-B704-3E025ECA8B3D}" srcId="{25E771E7-8CF7-4491-9507-55BFE693DC7B}" destId="{C4269E3E-F39C-6342-A3B8-2805C3B86E8B}" srcOrd="0" destOrd="0" parTransId="{3E4A35DF-3D22-8D4E-A01C-8D46D22C411D}" sibTransId="{67DF4211-750D-CB40-9C13-9E6EEBD2945E}"/>
    <dgm:cxn modelId="{9D215225-F96D-4063-9D39-2337B246C5AC}" type="presOf" srcId="{013DD35D-9765-4E5F-95CE-DA45F3637BF5}" destId="{C8FC339E-39F6-4A89-A23A-68C3243C6B19}" srcOrd="0" destOrd="0" presId="urn:microsoft.com/office/officeart/2005/8/layout/hList1"/>
    <dgm:cxn modelId="{E820974A-5958-8B40-A668-EE24432E9168}" type="presOf" srcId="{63193627-5054-8C46-B46B-5A17675B062F}" destId="{70A49A4C-6D17-4FCB-9C29-21F025026F9E}" srcOrd="0" destOrd="2" presId="urn:microsoft.com/office/officeart/2005/8/layout/hList1"/>
    <dgm:cxn modelId="{B8FA7A4E-5E6C-434B-A7AC-3C2A5C87F082}" type="presOf" srcId="{5B628615-F397-0047-B842-E0F9AE8AB937}" destId="{E073A826-7D3A-44DE-9A23-19A6213A5DC9}" srcOrd="0" destOrd="1" presId="urn:microsoft.com/office/officeart/2005/8/layout/hList1"/>
    <dgm:cxn modelId="{8DDA3250-4A1E-6C44-934E-7A87F5170551}" srcId="{80CB43E4-C30F-4DCA-A3E9-D12FA78CE0FB}" destId="{63193627-5054-8C46-B46B-5A17675B062F}" srcOrd="2" destOrd="0" parTransId="{21B208EC-BB40-444F-ACC6-B199F24FFBC3}" sibTransId="{505E30CD-8218-5F4A-AF72-E7A32096E921}"/>
    <dgm:cxn modelId="{6173B559-422C-8440-A8A2-32904C535EE8}" type="presOf" srcId="{316A7365-5144-E249-B594-E65C26524A96}" destId="{3232D775-33ED-44BE-9665-D5F655F5DD13}" srcOrd="0" destOrd="1" presId="urn:microsoft.com/office/officeart/2005/8/layout/hList1"/>
    <dgm:cxn modelId="{9D40655F-2411-0546-9506-CB49637DF4DA}" type="presOf" srcId="{35DBB37E-E2FE-B142-96B4-5163C835B577}" destId="{E073A826-7D3A-44DE-9A23-19A6213A5DC9}" srcOrd="0" destOrd="0" presId="urn:microsoft.com/office/officeart/2005/8/layout/hList1"/>
    <dgm:cxn modelId="{FF500960-29B8-FB4B-82C4-B42FB3751A69}" type="presOf" srcId="{A8F3B63A-9215-B646-81F4-0A6B58A3D019}" destId="{30479C4D-92A7-4148-A954-1F753DC42CF3}" srcOrd="0" destOrd="2" presId="urn:microsoft.com/office/officeart/2005/8/layout/hList1"/>
    <dgm:cxn modelId="{6EE0DA71-2128-744B-8241-0FCF8B302225}" type="presOf" srcId="{185848C7-B488-DC4F-A790-291551FEE918}" destId="{30479C4D-92A7-4148-A954-1F753DC42CF3}" srcOrd="0" destOrd="1" presId="urn:microsoft.com/office/officeart/2005/8/layout/hList1"/>
    <dgm:cxn modelId="{F9DD7D73-A785-5E42-91E2-E12BA09E6E09}" srcId="{80CB43E4-C30F-4DCA-A3E9-D12FA78CE0FB}" destId="{2D772C5E-B369-9148-A84D-FCE119E8B4B4}" srcOrd="1" destOrd="0" parTransId="{5A0101A5-0B5E-3243-9553-4029C2F83F25}" sibTransId="{8466E9FC-CF46-E64F-8A31-2CA22BFA60EA}"/>
    <dgm:cxn modelId="{3556B375-4267-4980-9580-6A6923810F9D}" type="presOf" srcId="{25E771E7-8CF7-4491-9507-55BFE693DC7B}" destId="{53A970A0-87A4-4055-8444-4B32FD55679F}" srcOrd="0" destOrd="0" presId="urn:microsoft.com/office/officeart/2005/8/layout/hList1"/>
    <dgm:cxn modelId="{E4A43E76-CAF3-594B-A97E-36A1F9BD2F95}" srcId="{D76BB3CF-DF5A-41FB-B6A4-25743CF1642F}" destId="{95097445-FB86-CD48-A2C2-61C5B468A11F}" srcOrd="3" destOrd="0" parTransId="{116C28B7-6123-A446-81AE-998B36328F20}" sibTransId="{F1C71240-6252-144E-9C98-5B35CA26EB81}"/>
    <dgm:cxn modelId="{B7002880-EC7B-2D46-A3DB-5157D3CBC4F4}" srcId="{80CB43E4-C30F-4DCA-A3E9-D12FA78CE0FB}" destId="{5C32C8EB-FB0C-4743-AF1C-89E6910A04C5}" srcOrd="3" destOrd="0" parTransId="{C89F6CB1-1C1A-B441-B815-29FEA5FE28C0}" sibTransId="{C4439871-C893-1941-9862-EE72642C6E8F}"/>
    <dgm:cxn modelId="{E01FE584-0925-4BC0-9383-A1E85DE458FD}" srcId="{013DD35D-9765-4E5F-95CE-DA45F3637BF5}" destId="{25E771E7-8CF7-4491-9507-55BFE693DC7B}" srcOrd="0" destOrd="0" parTransId="{D34FC0B2-1D9D-47C1-B680-27EF2E97D428}" sibTransId="{B3CFB133-9C4F-4A0A-888D-0CEC78FFDFFC}"/>
    <dgm:cxn modelId="{766E0F89-72D4-F547-99BE-F2FB572608E9}" type="presOf" srcId="{457129B1-E35D-0F47-B910-847E44023F6E}" destId="{70A49A4C-6D17-4FCB-9C29-21F025026F9E}" srcOrd="0" destOrd="0" presId="urn:microsoft.com/office/officeart/2005/8/layout/hList1"/>
    <dgm:cxn modelId="{B2F3CF89-1A36-F544-8430-C8B3BFA58D5A}" type="presOf" srcId="{F4B238A1-DA47-2C43-86ED-CBBA7D94B237}" destId="{30479C4D-92A7-4148-A954-1F753DC42CF3}" srcOrd="0" destOrd="4" presId="urn:microsoft.com/office/officeart/2005/8/layout/hList1"/>
    <dgm:cxn modelId="{DD17918D-A4D1-A24E-BE9D-E583DABD9BCA}" type="presOf" srcId="{5C32C8EB-FB0C-4743-AF1C-89E6910A04C5}" destId="{70A49A4C-6D17-4FCB-9C29-21F025026F9E}" srcOrd="0" destOrd="3" presId="urn:microsoft.com/office/officeart/2005/8/layout/hList1"/>
    <dgm:cxn modelId="{05323F8F-3A75-E441-AD0F-774DCE2862F4}" srcId="{8F3B4B19-33F4-47AC-BE4E-B66181ED98B4}" destId="{21524291-EEB9-BB49-98AA-AA0CB4AD987E}" srcOrd="0" destOrd="0" parTransId="{40A2840F-9E34-954D-98B8-E3EE63494EBA}" sibTransId="{E0DE9870-2407-1846-8205-F3978A2D6CCA}"/>
    <dgm:cxn modelId="{CCF99991-0099-A345-9622-8C453F1FCD64}" type="presOf" srcId="{3776EF13-A3B8-254D-B55F-70B0FEB4FB56}" destId="{30479C4D-92A7-4148-A954-1F753DC42CF3}" srcOrd="0" destOrd="3" presId="urn:microsoft.com/office/officeart/2005/8/layout/hList1"/>
    <dgm:cxn modelId="{85433892-7B50-1241-9AB4-80D81844247A}" srcId="{25E771E7-8CF7-4491-9507-55BFE693DC7B}" destId="{F4B238A1-DA47-2C43-86ED-CBBA7D94B237}" srcOrd="4" destOrd="0" parTransId="{1697315D-33A4-EE45-A101-5AB022A708E0}" sibTransId="{81E5C976-9B00-0E44-9E7A-0E74ECA3DE02}"/>
    <dgm:cxn modelId="{9A4FFE96-BAF7-A040-B89A-F4FBAB54A279}" type="presOf" srcId="{F741F3B9-780D-9946-BEE0-67720F74C603}" destId="{E073A826-7D3A-44DE-9A23-19A6213A5DC9}" srcOrd="0" destOrd="2" presId="urn:microsoft.com/office/officeart/2005/8/layout/hList1"/>
    <dgm:cxn modelId="{8422E397-A2A7-4656-BDD0-A5DEE35EA0FC}" srcId="{013DD35D-9765-4E5F-95CE-DA45F3637BF5}" destId="{D76BB3CF-DF5A-41FB-B6A4-25743CF1642F}" srcOrd="1" destOrd="0" parTransId="{5DD1E055-F36A-4363-9BA1-453D18F6AA18}" sibTransId="{24234FDB-132A-43EF-B90D-1D285BFF51D4}"/>
    <dgm:cxn modelId="{35E5079F-5083-444F-AB81-20E3CA3E9BD6}" type="presOf" srcId="{D76BB3CF-DF5A-41FB-B6A4-25743CF1642F}" destId="{6DDDB16E-5E89-49FF-9D69-F27857F51C56}" srcOrd="0" destOrd="0" presId="urn:microsoft.com/office/officeart/2005/8/layout/hList1"/>
    <dgm:cxn modelId="{56E8D2A5-9D2C-8F43-A7C1-90B6D57A03AE}" type="presOf" srcId="{21524291-EEB9-BB49-98AA-AA0CB4AD987E}" destId="{3232D775-33ED-44BE-9665-D5F655F5DD13}" srcOrd="0" destOrd="0" presId="urn:microsoft.com/office/officeart/2005/8/layout/hList1"/>
    <dgm:cxn modelId="{D7573BA8-F5D7-5948-B0DF-95B1FDC80537}" type="presOf" srcId="{7CD42EA3-C19A-6843-8A33-90444FEEE5B9}" destId="{3232D775-33ED-44BE-9665-D5F655F5DD13}" srcOrd="0" destOrd="2" presId="urn:microsoft.com/office/officeart/2005/8/layout/hList1"/>
    <dgm:cxn modelId="{402396AB-29B0-3248-92A2-433081F238CD}" type="presOf" srcId="{2D772C5E-B369-9148-A84D-FCE119E8B4B4}" destId="{70A49A4C-6D17-4FCB-9C29-21F025026F9E}" srcOrd="0" destOrd="1" presId="urn:microsoft.com/office/officeart/2005/8/layout/hList1"/>
    <dgm:cxn modelId="{E00C6FAC-A4EC-0E41-93EF-B13D87F46B74}" srcId="{25E771E7-8CF7-4491-9507-55BFE693DC7B}" destId="{3776EF13-A3B8-254D-B55F-70B0FEB4FB56}" srcOrd="3" destOrd="0" parTransId="{91F45CC1-6E1F-0A49-B80B-626978921187}" sibTransId="{B024F458-BB69-114F-AD7D-87AE140AFD24}"/>
    <dgm:cxn modelId="{8F41A8AC-1133-4B77-AB8F-1BA82485CE60}" type="presOf" srcId="{8F3B4B19-33F4-47AC-BE4E-B66181ED98B4}" destId="{5ACDDD2E-A6DA-4B3F-B366-D8D165C71718}" srcOrd="0" destOrd="0" presId="urn:microsoft.com/office/officeart/2005/8/layout/hList1"/>
    <dgm:cxn modelId="{AA7C41C0-3E1F-6649-9BFB-86893FA76C4C}" srcId="{D76BB3CF-DF5A-41FB-B6A4-25743CF1642F}" destId="{5B628615-F397-0047-B842-E0F9AE8AB937}" srcOrd="1" destOrd="0" parTransId="{2C797545-AE7D-DE43-A7E0-9FEA6281F9F7}" sibTransId="{1A477705-7E30-294A-B203-ACA65B232CDE}"/>
    <dgm:cxn modelId="{7BFC2BC4-47D3-2549-9903-D8942D3DFCB1}" srcId="{80CB43E4-C30F-4DCA-A3E9-D12FA78CE0FB}" destId="{457129B1-E35D-0F47-B910-847E44023F6E}" srcOrd="0" destOrd="0" parTransId="{61EEEC19-6E5E-F34F-B119-6CB077B4AA96}" sibTransId="{7100B48F-AF3A-9B48-9DC0-639DDC6887BC}"/>
    <dgm:cxn modelId="{7926B4C4-A502-49E6-B12D-81AAFC1A6C96}" type="presOf" srcId="{80CB43E4-C30F-4DCA-A3E9-D12FA78CE0FB}" destId="{C524BBDC-4A12-4957-832D-D660CECEAC53}" srcOrd="0" destOrd="0" presId="urn:microsoft.com/office/officeart/2005/8/layout/hList1"/>
    <dgm:cxn modelId="{9A72F9C5-7CA8-3E41-BE9A-A310002487C8}" srcId="{8F3B4B19-33F4-47AC-BE4E-B66181ED98B4}" destId="{7CD42EA3-C19A-6843-8A33-90444FEEE5B9}" srcOrd="2" destOrd="0" parTransId="{B7865C30-12EB-DA45-B42B-8A41D2EEF6FB}" sibTransId="{1D2A9604-83CC-B04F-8D15-3289A1566DE5}"/>
    <dgm:cxn modelId="{12DB4DC8-C7E1-474C-8542-8F4AEC1D9251}" srcId="{25E771E7-8CF7-4491-9507-55BFE693DC7B}" destId="{185848C7-B488-DC4F-A790-291551FEE918}" srcOrd="1" destOrd="0" parTransId="{6DFF168B-563B-B54F-8E31-81CF0F488794}" sibTransId="{A9AC2A91-B7F5-3042-9745-419A73C10227}"/>
    <dgm:cxn modelId="{BA9590CE-C350-5A4B-B8E2-EEFCD4ABA4FC}" type="presOf" srcId="{C4269E3E-F39C-6342-A3B8-2805C3B86E8B}" destId="{30479C4D-92A7-4148-A954-1F753DC42CF3}" srcOrd="0" destOrd="0" presId="urn:microsoft.com/office/officeart/2005/8/layout/hList1"/>
    <dgm:cxn modelId="{911692D0-7DD1-A447-AE9A-18A12061A0B1}" srcId="{D76BB3CF-DF5A-41FB-B6A4-25743CF1642F}" destId="{35DBB37E-E2FE-B142-96B4-5163C835B577}" srcOrd="0" destOrd="0" parTransId="{FC494A61-1D87-BF4A-8560-D0E2712EB802}" sibTransId="{33F6915D-A1AC-6D46-A2D0-35236DF5B2DA}"/>
    <dgm:cxn modelId="{E24869D8-3458-0B4E-8718-B02A10E3915C}" srcId="{D76BB3CF-DF5A-41FB-B6A4-25743CF1642F}" destId="{F741F3B9-780D-9946-BEE0-67720F74C603}" srcOrd="2" destOrd="0" parTransId="{3DFBB6ED-57DB-2A4B-9422-39B7705E835D}" sibTransId="{957E2D0B-81DB-3E4D-BAA8-6739173F1D7C}"/>
    <dgm:cxn modelId="{C9AF87D9-E83A-754C-ABB8-0A6F6B72E4D5}" srcId="{25E771E7-8CF7-4491-9507-55BFE693DC7B}" destId="{A8F3B63A-9215-B646-81F4-0A6B58A3D019}" srcOrd="2" destOrd="0" parTransId="{59552ABF-13C9-CD4C-B5A2-8EEA7E502A0A}" sibTransId="{82EAC5DF-EC43-5F4F-AD39-580058DE243E}"/>
    <dgm:cxn modelId="{E3C761DA-B59A-4658-B3C8-B73D008958C7}" srcId="{013DD35D-9765-4E5F-95CE-DA45F3637BF5}" destId="{80CB43E4-C30F-4DCA-A3E9-D12FA78CE0FB}" srcOrd="3" destOrd="0" parTransId="{662CF9D0-9536-4AC8-90CC-1A9C062F4327}" sibTransId="{22BA2624-35EA-49E9-BC2A-8019555F56F6}"/>
    <dgm:cxn modelId="{CC29F0E0-04E5-3B49-91C5-E9382955A4A0}" srcId="{8F3B4B19-33F4-47AC-BE4E-B66181ED98B4}" destId="{316A7365-5144-E249-B594-E65C26524A96}" srcOrd="1" destOrd="0" parTransId="{EFF2634A-B483-CE49-8755-F37C5CE39C0E}" sibTransId="{F68E6EF5-2255-C44F-9BDA-80503E94104A}"/>
    <dgm:cxn modelId="{AB84FAE3-BEF9-FB44-8A25-698F1582447D}" type="presOf" srcId="{95097445-FB86-CD48-A2C2-61C5B468A11F}" destId="{E073A826-7D3A-44DE-9A23-19A6213A5DC9}" srcOrd="0" destOrd="3" presId="urn:microsoft.com/office/officeart/2005/8/layout/hList1"/>
    <dgm:cxn modelId="{39BE3EEE-DDCB-6A4E-9B34-DA87C130A815}" type="presOf" srcId="{DA5018AF-5E60-9E45-801E-BF2E6A3B490B}" destId="{3232D775-33ED-44BE-9665-D5F655F5DD13}" srcOrd="0" destOrd="3" presId="urn:microsoft.com/office/officeart/2005/8/layout/hList1"/>
    <dgm:cxn modelId="{B9BD7136-F8E2-46D4-86A3-9F39AC0978AC}" type="presParOf" srcId="{C8FC339E-39F6-4A89-A23A-68C3243C6B19}" destId="{6D880849-3CF4-4B9A-AA3D-2012E655E86C}" srcOrd="0" destOrd="0" presId="urn:microsoft.com/office/officeart/2005/8/layout/hList1"/>
    <dgm:cxn modelId="{46B3147F-0F6E-4763-9B43-31D8426B8310}" type="presParOf" srcId="{6D880849-3CF4-4B9A-AA3D-2012E655E86C}" destId="{53A970A0-87A4-4055-8444-4B32FD55679F}" srcOrd="0" destOrd="0" presId="urn:microsoft.com/office/officeart/2005/8/layout/hList1"/>
    <dgm:cxn modelId="{E5FB3A68-8993-4B23-A453-CE3C306B6D1B}" type="presParOf" srcId="{6D880849-3CF4-4B9A-AA3D-2012E655E86C}" destId="{30479C4D-92A7-4148-A954-1F753DC42CF3}" srcOrd="1" destOrd="0" presId="urn:microsoft.com/office/officeart/2005/8/layout/hList1"/>
    <dgm:cxn modelId="{6B12D234-3FA8-48D6-8C4F-6FCCA1B66DB5}" type="presParOf" srcId="{C8FC339E-39F6-4A89-A23A-68C3243C6B19}" destId="{D69D8654-40D9-4F98-997A-46F1A786D984}" srcOrd="1" destOrd="0" presId="urn:microsoft.com/office/officeart/2005/8/layout/hList1"/>
    <dgm:cxn modelId="{875F7273-CD20-46BF-8AB7-789D52A4E0CB}" type="presParOf" srcId="{C8FC339E-39F6-4A89-A23A-68C3243C6B19}" destId="{37880899-2C43-4D97-BF52-758832B5C284}" srcOrd="2" destOrd="0" presId="urn:microsoft.com/office/officeart/2005/8/layout/hList1"/>
    <dgm:cxn modelId="{F3147B62-A2AE-4922-9FDB-162A1A757E07}" type="presParOf" srcId="{37880899-2C43-4D97-BF52-758832B5C284}" destId="{6DDDB16E-5E89-49FF-9D69-F27857F51C56}" srcOrd="0" destOrd="0" presId="urn:microsoft.com/office/officeart/2005/8/layout/hList1"/>
    <dgm:cxn modelId="{69F575BD-F97D-43D2-AB49-073551D9FE2A}" type="presParOf" srcId="{37880899-2C43-4D97-BF52-758832B5C284}" destId="{E073A826-7D3A-44DE-9A23-19A6213A5DC9}" srcOrd="1" destOrd="0" presId="urn:microsoft.com/office/officeart/2005/8/layout/hList1"/>
    <dgm:cxn modelId="{6F8F1119-2D5B-4301-A6CB-B58A5D7DD02E}" type="presParOf" srcId="{C8FC339E-39F6-4A89-A23A-68C3243C6B19}" destId="{7D6432E3-067A-4AC1-AB22-F0D44880ECB6}" srcOrd="3" destOrd="0" presId="urn:microsoft.com/office/officeart/2005/8/layout/hList1"/>
    <dgm:cxn modelId="{A19C6767-22D5-47D7-A387-4EBF49DD50DF}" type="presParOf" srcId="{C8FC339E-39F6-4A89-A23A-68C3243C6B19}" destId="{EBFEB845-6A67-41B7-8C99-698054EAA819}" srcOrd="4" destOrd="0" presId="urn:microsoft.com/office/officeart/2005/8/layout/hList1"/>
    <dgm:cxn modelId="{F17E0319-B992-4707-AE32-C31D4D79CA95}" type="presParOf" srcId="{EBFEB845-6A67-41B7-8C99-698054EAA819}" destId="{5ACDDD2E-A6DA-4B3F-B366-D8D165C71718}" srcOrd="0" destOrd="0" presId="urn:microsoft.com/office/officeart/2005/8/layout/hList1"/>
    <dgm:cxn modelId="{B65C01C1-1E26-41CF-B840-55EEBC838000}" type="presParOf" srcId="{EBFEB845-6A67-41B7-8C99-698054EAA819}" destId="{3232D775-33ED-44BE-9665-D5F655F5DD13}" srcOrd="1" destOrd="0" presId="urn:microsoft.com/office/officeart/2005/8/layout/hList1"/>
    <dgm:cxn modelId="{E7382133-8AB5-4D9D-B179-25ABD530669C}" type="presParOf" srcId="{C8FC339E-39F6-4A89-A23A-68C3243C6B19}" destId="{8FAD4832-6588-48D1-A537-95C2839EA1B3}" srcOrd="5" destOrd="0" presId="urn:microsoft.com/office/officeart/2005/8/layout/hList1"/>
    <dgm:cxn modelId="{72B4F15A-A0DA-4C56-9CE0-916D94F681AA}" type="presParOf" srcId="{C8FC339E-39F6-4A89-A23A-68C3243C6B19}" destId="{673787B6-A61C-416D-8E62-B73B5E97C444}" srcOrd="6" destOrd="0" presId="urn:microsoft.com/office/officeart/2005/8/layout/hList1"/>
    <dgm:cxn modelId="{813EA12F-2B1B-4DF4-BA61-D498348DB32E}" type="presParOf" srcId="{673787B6-A61C-416D-8E62-B73B5E97C444}" destId="{C524BBDC-4A12-4957-832D-D660CECEAC53}" srcOrd="0" destOrd="0" presId="urn:microsoft.com/office/officeart/2005/8/layout/hList1"/>
    <dgm:cxn modelId="{591C69AD-94F5-401B-B648-1D0755177D77}" type="presParOf" srcId="{673787B6-A61C-416D-8E62-B73B5E97C444}" destId="{70A49A4C-6D17-4FCB-9C29-21F025026F9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3DD35D-9765-4E5F-95CE-DA45F3637BF5}"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25E771E7-8CF7-4491-9507-55BFE693DC7B}">
      <dgm:prSet phldrT="[Text]" custT="1"/>
      <dgm:spPr>
        <a:solidFill>
          <a:schemeClr val="accent1"/>
        </a:solidFill>
        <a:ln w="19050">
          <a:noFill/>
        </a:ln>
      </dgm:spPr>
      <dgm:t>
        <a:bodyPr/>
        <a:lstStyle/>
        <a:p>
          <a:r>
            <a:rPr lang="en-US" sz="2000" b="1" dirty="0">
              <a:solidFill>
                <a:schemeClr val="tx1"/>
              </a:solidFill>
              <a:latin typeface="+mj-lt"/>
            </a:rPr>
            <a:t>GPT2</a:t>
          </a:r>
        </a:p>
      </dgm:t>
    </dgm:pt>
    <dgm:pt modelId="{D34FC0B2-1D9D-47C1-B680-27EF2E97D428}" type="parTrans" cxnId="{E01FE584-0925-4BC0-9383-A1E85DE458FD}">
      <dgm:prSet/>
      <dgm:spPr/>
      <dgm:t>
        <a:bodyPr/>
        <a:lstStyle/>
        <a:p>
          <a:endParaRPr lang="en-US"/>
        </a:p>
      </dgm:t>
    </dgm:pt>
    <dgm:pt modelId="{B3CFB133-9C4F-4A0A-888D-0CEC78FFDFFC}" type="sibTrans" cxnId="{E01FE584-0925-4BC0-9383-A1E85DE458FD}">
      <dgm:prSet/>
      <dgm:spPr/>
      <dgm:t>
        <a:bodyPr/>
        <a:lstStyle/>
        <a:p>
          <a:endParaRPr lang="en-US"/>
        </a:p>
      </dgm:t>
    </dgm:pt>
    <dgm:pt modelId="{80CB43E4-C30F-4DCA-A3E9-D12FA78CE0FB}">
      <dgm:prSet custT="1"/>
      <dgm:spPr>
        <a:solidFill>
          <a:schemeClr val="accent3">
            <a:alpha val="20000"/>
          </a:schemeClr>
        </a:solidFill>
        <a:ln w="19050">
          <a:noFill/>
        </a:ln>
      </dgm:spPr>
      <dgm:t>
        <a:bodyPr/>
        <a:lstStyle/>
        <a:p>
          <a:r>
            <a:rPr lang="en-US" sz="2000" b="1" dirty="0">
              <a:solidFill>
                <a:schemeClr val="tx1"/>
              </a:solidFill>
              <a:latin typeface="+mj-lt"/>
            </a:rPr>
            <a:t>Llama 3</a:t>
          </a:r>
        </a:p>
      </dgm:t>
    </dgm:pt>
    <dgm:pt modelId="{22BA2624-35EA-49E9-BC2A-8019555F56F6}" type="sibTrans" cxnId="{E3C761DA-B59A-4658-B3C8-B73D008958C7}">
      <dgm:prSet/>
      <dgm:spPr/>
      <dgm:t>
        <a:bodyPr/>
        <a:lstStyle/>
        <a:p>
          <a:endParaRPr lang="en-US"/>
        </a:p>
      </dgm:t>
    </dgm:pt>
    <dgm:pt modelId="{662CF9D0-9536-4AC8-90CC-1A9C062F4327}" type="parTrans" cxnId="{E3C761DA-B59A-4658-B3C8-B73D008958C7}">
      <dgm:prSet/>
      <dgm:spPr/>
      <dgm:t>
        <a:bodyPr/>
        <a:lstStyle/>
        <a:p>
          <a:endParaRPr lang="en-US"/>
        </a:p>
      </dgm:t>
    </dgm:pt>
    <dgm:pt modelId="{F4B238A1-DA47-2C43-86ED-CBBA7D94B237}">
      <dgm:prSet phldrT="[Text]" custT="1"/>
      <dgm:spPr/>
      <dgm:t>
        <a:bodyPr/>
        <a:lstStyle/>
        <a:p>
          <a:pPr marL="0">
            <a:lnSpc>
              <a:spcPct val="100000"/>
            </a:lnSpc>
            <a:buFont typeface="Arial" panose="020B0604020202020204" pitchFamily="34" charset="0"/>
            <a:buNone/>
          </a:pPr>
          <a:r>
            <a:rPr lang="en-GB" sz="1600" dirty="0">
              <a:hlinkClick xmlns:r="http://schemas.openxmlformats.org/officeDocument/2006/relationships" r:id="rId1"/>
            </a:rPr>
            <a:t>https://</a:t>
          </a:r>
          <a:r>
            <a:rPr lang="en-GB" sz="1600" dirty="0" err="1">
              <a:hlinkClick xmlns:r="http://schemas.openxmlformats.org/officeDocument/2006/relationships" r:id="rId1"/>
            </a:rPr>
            <a:t>huggingface.co</a:t>
          </a:r>
          <a:r>
            <a:rPr lang="en-GB" sz="1600" dirty="0">
              <a:hlinkClick xmlns:r="http://schemas.openxmlformats.org/officeDocument/2006/relationships" r:id="rId1"/>
            </a:rPr>
            <a:t>/paramasivan27/gpt2_for_q_and_a</a:t>
          </a:r>
          <a:endParaRPr lang="en-US" sz="1600" dirty="0"/>
        </a:p>
      </dgm:t>
    </dgm:pt>
    <dgm:pt modelId="{1697315D-33A4-EE45-A101-5AB022A708E0}" type="parTrans" cxnId="{85433892-7B50-1241-9AB4-80D81844247A}">
      <dgm:prSet/>
      <dgm:spPr/>
      <dgm:t>
        <a:bodyPr/>
        <a:lstStyle/>
        <a:p>
          <a:endParaRPr lang="en-GB"/>
        </a:p>
      </dgm:t>
    </dgm:pt>
    <dgm:pt modelId="{81E5C976-9B00-0E44-9E7A-0E74ECA3DE02}" type="sibTrans" cxnId="{85433892-7B50-1241-9AB4-80D81844247A}">
      <dgm:prSet/>
      <dgm:spPr/>
      <dgm:t>
        <a:bodyPr/>
        <a:lstStyle/>
        <a:p>
          <a:endParaRPr lang="en-GB"/>
        </a:p>
      </dgm:t>
    </dgm:pt>
    <dgm:pt modelId="{C4269E3E-F39C-6342-A3B8-2805C3B86E8B}">
      <dgm:prSet phldrT="[Text]" custT="1"/>
      <dgm:spPr/>
      <dgm:t>
        <a:bodyPr/>
        <a:lstStyle/>
        <a:p>
          <a:pPr marL="0">
            <a:lnSpc>
              <a:spcPct val="100000"/>
            </a:lnSpc>
            <a:buFont typeface="Arial" panose="020B0604020202020204" pitchFamily="34" charset="0"/>
            <a:buNone/>
          </a:pPr>
          <a:r>
            <a:rPr lang="en-US" sz="1600" dirty="0"/>
            <a:t>Model compression was not required</a:t>
          </a:r>
        </a:p>
      </dgm:t>
    </dgm:pt>
    <dgm:pt modelId="{3E4A35DF-3D22-8D4E-A01C-8D46D22C411D}" type="parTrans" cxnId="{E5BE9C21-B233-9043-B704-3E025ECA8B3D}">
      <dgm:prSet/>
      <dgm:spPr/>
      <dgm:t>
        <a:bodyPr/>
        <a:lstStyle/>
        <a:p>
          <a:endParaRPr lang="en-GB"/>
        </a:p>
      </dgm:t>
    </dgm:pt>
    <dgm:pt modelId="{67DF4211-750D-CB40-9C13-9E6EEBD2945E}" type="sibTrans" cxnId="{E5BE9C21-B233-9043-B704-3E025ECA8B3D}">
      <dgm:prSet/>
      <dgm:spPr/>
      <dgm:t>
        <a:bodyPr/>
        <a:lstStyle/>
        <a:p>
          <a:endParaRPr lang="en-GB"/>
        </a:p>
      </dgm:t>
    </dgm:pt>
    <dgm:pt modelId="{35DBB37E-E2FE-B142-96B4-5163C835B577}">
      <dgm:prSet phldrT="[Text]" custT="1"/>
      <dgm:spPr/>
      <dgm:t>
        <a:bodyPr/>
        <a:lstStyle/>
        <a:p>
          <a:pPr marL="0">
            <a:lnSpc>
              <a:spcPct val="100000"/>
            </a:lnSpc>
            <a:buFont typeface="Arial" panose="020B0604020202020204" pitchFamily="34" charset="0"/>
            <a:buNone/>
          </a:pPr>
          <a:r>
            <a:rPr lang="en-US" sz="1600" dirty="0">
              <a:solidFill>
                <a:schemeClr val="tx1"/>
              </a:solidFill>
            </a:rPr>
            <a:t>Model compression was required</a:t>
          </a:r>
        </a:p>
      </dgm:t>
    </dgm:pt>
    <dgm:pt modelId="{FC494A61-1D87-BF4A-8560-D0E2712EB802}" type="parTrans" cxnId="{911692D0-7DD1-A447-AE9A-18A12061A0B1}">
      <dgm:prSet/>
      <dgm:spPr/>
      <dgm:t>
        <a:bodyPr/>
        <a:lstStyle/>
        <a:p>
          <a:endParaRPr lang="en-GB"/>
        </a:p>
      </dgm:t>
    </dgm:pt>
    <dgm:pt modelId="{33F6915D-A1AC-6D46-A2D0-35236DF5B2DA}" type="sibTrans" cxnId="{911692D0-7DD1-A447-AE9A-18A12061A0B1}">
      <dgm:prSet/>
      <dgm:spPr/>
      <dgm:t>
        <a:bodyPr/>
        <a:lstStyle/>
        <a:p>
          <a:endParaRPr lang="en-GB"/>
        </a:p>
      </dgm:t>
    </dgm:pt>
    <dgm:pt modelId="{21524291-EEB9-BB49-98AA-AA0CB4AD987E}">
      <dgm:prSet phldrT="[Text]" custT="1"/>
      <dgm:spPr/>
      <dgm:t>
        <a:bodyPr/>
        <a:lstStyle/>
        <a:p>
          <a:pPr marL="0">
            <a:lnSpc>
              <a:spcPct val="100000"/>
            </a:lnSpc>
            <a:buFont typeface="Arial" panose="020B0604020202020204" pitchFamily="34" charset="0"/>
            <a:buNone/>
          </a:pPr>
          <a:r>
            <a:rPr lang="en-US" sz="1600" dirty="0"/>
            <a:t>Model compression was required</a:t>
          </a:r>
        </a:p>
      </dgm:t>
    </dgm:pt>
    <dgm:pt modelId="{40A2840F-9E34-954D-98B8-E3EE63494EBA}" type="parTrans" cxnId="{05323F8F-3A75-E441-AD0F-774DCE2862F4}">
      <dgm:prSet/>
      <dgm:spPr/>
      <dgm:t>
        <a:bodyPr/>
        <a:lstStyle/>
        <a:p>
          <a:endParaRPr lang="en-GB"/>
        </a:p>
      </dgm:t>
    </dgm:pt>
    <dgm:pt modelId="{E0DE9870-2407-1846-8205-F3978A2D6CCA}" type="sibTrans" cxnId="{05323F8F-3A75-E441-AD0F-774DCE2862F4}">
      <dgm:prSet/>
      <dgm:spPr/>
      <dgm:t>
        <a:bodyPr/>
        <a:lstStyle/>
        <a:p>
          <a:endParaRPr lang="en-GB"/>
        </a:p>
      </dgm:t>
    </dgm:pt>
    <dgm:pt modelId="{457129B1-E35D-0F47-B910-847E44023F6E}">
      <dgm:prSet custT="1"/>
      <dgm:spPr/>
      <dgm:t>
        <a:bodyPr/>
        <a:lstStyle/>
        <a:p>
          <a:pPr marL="0">
            <a:lnSpc>
              <a:spcPct val="100000"/>
            </a:lnSpc>
            <a:buFont typeface="Arial" panose="020B0604020202020204" pitchFamily="34" charset="0"/>
            <a:buNone/>
          </a:pPr>
          <a:r>
            <a:rPr lang="en-US" sz="1600" dirty="0">
              <a:solidFill>
                <a:schemeClr val="tx1"/>
              </a:solidFill>
            </a:rPr>
            <a:t>Model compression was required</a:t>
          </a:r>
        </a:p>
      </dgm:t>
    </dgm:pt>
    <dgm:pt modelId="{61EEEC19-6E5E-F34F-B119-6CB077B4AA96}" type="parTrans" cxnId="{7BFC2BC4-47D3-2549-9903-D8942D3DFCB1}">
      <dgm:prSet/>
      <dgm:spPr/>
      <dgm:t>
        <a:bodyPr/>
        <a:lstStyle/>
        <a:p>
          <a:endParaRPr lang="en-GB"/>
        </a:p>
      </dgm:t>
    </dgm:pt>
    <dgm:pt modelId="{7100B48F-AF3A-9B48-9DC0-639DDC6887BC}" type="sibTrans" cxnId="{7BFC2BC4-47D3-2549-9903-D8942D3DFCB1}">
      <dgm:prSet/>
      <dgm:spPr/>
      <dgm:t>
        <a:bodyPr/>
        <a:lstStyle/>
        <a:p>
          <a:endParaRPr lang="en-GB"/>
        </a:p>
      </dgm:t>
    </dgm:pt>
    <dgm:pt modelId="{8F3B4B19-33F4-47AC-BE4E-B66181ED98B4}">
      <dgm:prSet phldrT="[Text]" custT="1"/>
      <dgm:spPr>
        <a:solidFill>
          <a:schemeClr val="accent3"/>
        </a:solidFill>
        <a:ln w="19050">
          <a:noFill/>
        </a:ln>
      </dgm:spPr>
      <dgm:t>
        <a:bodyPr/>
        <a:lstStyle/>
        <a:p>
          <a:r>
            <a:rPr lang="en-US" sz="2000" b="1" dirty="0">
              <a:solidFill>
                <a:schemeClr val="tx1"/>
              </a:solidFill>
              <a:latin typeface="+mj-lt"/>
            </a:rPr>
            <a:t>Llama 2</a:t>
          </a:r>
        </a:p>
      </dgm:t>
    </dgm:pt>
    <dgm:pt modelId="{2C34AF2B-9D07-4B75-9E74-1C680AB14CF6}" type="sibTrans" cxnId="{E9FED118-8FC1-46A3-BD00-F94098ECD6A4}">
      <dgm:prSet/>
      <dgm:spPr/>
      <dgm:t>
        <a:bodyPr/>
        <a:lstStyle/>
        <a:p>
          <a:endParaRPr lang="en-US"/>
        </a:p>
      </dgm:t>
    </dgm:pt>
    <dgm:pt modelId="{D56FE0BA-AE10-413D-B7E3-CD20C3731D50}" type="parTrans" cxnId="{E9FED118-8FC1-46A3-BD00-F94098ECD6A4}">
      <dgm:prSet/>
      <dgm:spPr/>
      <dgm:t>
        <a:bodyPr/>
        <a:lstStyle/>
        <a:p>
          <a:endParaRPr lang="en-US"/>
        </a:p>
      </dgm:t>
    </dgm:pt>
    <dgm:pt modelId="{D76BB3CF-DF5A-41FB-B6A4-25743CF1642F}">
      <dgm:prSet phldrT="[Text]" custT="1"/>
      <dgm:spPr>
        <a:solidFill>
          <a:schemeClr val="accent1">
            <a:alpha val="20000"/>
          </a:schemeClr>
        </a:solidFill>
        <a:ln w="19050">
          <a:noFill/>
        </a:ln>
      </dgm:spPr>
      <dgm:t>
        <a:bodyPr/>
        <a:lstStyle/>
        <a:p>
          <a:r>
            <a:rPr lang="en-US" sz="2000" b="1" dirty="0">
              <a:solidFill>
                <a:schemeClr val="tx1"/>
              </a:solidFill>
              <a:latin typeface="+mj-lt"/>
            </a:rPr>
            <a:t>Gemma 2</a:t>
          </a:r>
        </a:p>
      </dgm:t>
    </dgm:pt>
    <dgm:pt modelId="{24234FDB-132A-43EF-B90D-1D285BFF51D4}" type="sibTrans" cxnId="{8422E397-A2A7-4656-BDD0-A5DEE35EA0FC}">
      <dgm:prSet/>
      <dgm:spPr/>
      <dgm:t>
        <a:bodyPr/>
        <a:lstStyle/>
        <a:p>
          <a:endParaRPr lang="en-US"/>
        </a:p>
      </dgm:t>
    </dgm:pt>
    <dgm:pt modelId="{5DD1E055-F36A-4363-9BA1-453D18F6AA18}" type="parTrans" cxnId="{8422E397-A2A7-4656-BDD0-A5DEE35EA0FC}">
      <dgm:prSet/>
      <dgm:spPr/>
      <dgm:t>
        <a:bodyPr/>
        <a:lstStyle/>
        <a:p>
          <a:endParaRPr lang="en-US"/>
        </a:p>
      </dgm:t>
    </dgm:pt>
    <dgm:pt modelId="{90627902-A691-EA4F-B475-6A6F53D7F275}">
      <dgm:prSet phldrT="[Text]" custT="1"/>
      <dgm:spPr/>
      <dgm:t>
        <a:bodyPr/>
        <a:lstStyle/>
        <a:p>
          <a:pPr marL="0">
            <a:lnSpc>
              <a:spcPct val="100000"/>
            </a:lnSpc>
            <a:buFont typeface="Arial" panose="020B0604020202020204" pitchFamily="34" charset="0"/>
            <a:buNone/>
          </a:pPr>
          <a:r>
            <a:rPr lang="en-US" sz="1600" dirty="0"/>
            <a:t>20 Epochs</a:t>
          </a:r>
        </a:p>
      </dgm:t>
    </dgm:pt>
    <dgm:pt modelId="{FF243DA3-B65A-E94E-A215-A6E1EF13D413}" type="parTrans" cxnId="{D4FD622A-EF2A-D84E-9314-9863ED75CDB5}">
      <dgm:prSet/>
      <dgm:spPr/>
      <dgm:t>
        <a:bodyPr/>
        <a:lstStyle/>
        <a:p>
          <a:endParaRPr lang="en-GB"/>
        </a:p>
      </dgm:t>
    </dgm:pt>
    <dgm:pt modelId="{EE9EDE35-AE8F-B543-929A-CB62BF6DDAC7}" type="sibTrans" cxnId="{D4FD622A-EF2A-D84E-9314-9863ED75CDB5}">
      <dgm:prSet/>
      <dgm:spPr/>
      <dgm:t>
        <a:bodyPr/>
        <a:lstStyle/>
        <a:p>
          <a:endParaRPr lang="en-GB"/>
        </a:p>
      </dgm:t>
    </dgm:pt>
    <dgm:pt modelId="{B1D93CE6-26E9-B54A-94F9-5B920A61D5A3}">
      <dgm:prSet phldrT="[Text]" custT="1"/>
      <dgm:spPr/>
      <dgm:t>
        <a:bodyPr/>
        <a:lstStyle/>
        <a:p>
          <a:pPr marL="0">
            <a:lnSpc>
              <a:spcPct val="100000"/>
            </a:lnSpc>
            <a:buFont typeface="Arial" panose="020B0604020202020204" pitchFamily="34" charset="0"/>
            <a:buNone/>
          </a:pPr>
          <a:endParaRPr lang="en-US" sz="1600" dirty="0"/>
        </a:p>
      </dgm:t>
    </dgm:pt>
    <dgm:pt modelId="{FA719FD4-B9B5-AA4B-BD3D-5D3976847582}" type="parTrans" cxnId="{0F81D163-1469-2C46-B120-F4D38AE911A3}">
      <dgm:prSet/>
      <dgm:spPr/>
      <dgm:t>
        <a:bodyPr/>
        <a:lstStyle/>
        <a:p>
          <a:endParaRPr lang="en-GB"/>
        </a:p>
      </dgm:t>
    </dgm:pt>
    <dgm:pt modelId="{8370BD64-3ACB-7743-94E7-49BB82375FDD}" type="sibTrans" cxnId="{0F81D163-1469-2C46-B120-F4D38AE911A3}">
      <dgm:prSet/>
      <dgm:spPr/>
      <dgm:t>
        <a:bodyPr/>
        <a:lstStyle/>
        <a:p>
          <a:endParaRPr lang="en-GB"/>
        </a:p>
      </dgm:t>
    </dgm:pt>
    <dgm:pt modelId="{2C409D24-D0EE-464A-8E62-86D41DDC118C}">
      <dgm:prSet phldrT="[Text]" custT="1"/>
      <dgm:spPr/>
      <dgm:t>
        <a:bodyPr/>
        <a:lstStyle/>
        <a:p>
          <a:pPr marL="0">
            <a:lnSpc>
              <a:spcPct val="100000"/>
            </a:lnSpc>
            <a:buFont typeface="Arial" panose="020B0604020202020204" pitchFamily="34" charset="0"/>
            <a:buNone/>
          </a:pPr>
          <a:r>
            <a:rPr lang="en-US" sz="1600" dirty="0">
              <a:solidFill>
                <a:schemeClr val="tx1"/>
              </a:solidFill>
            </a:rPr>
            <a:t>20 Epochs</a:t>
          </a:r>
        </a:p>
      </dgm:t>
    </dgm:pt>
    <dgm:pt modelId="{E559C824-08A8-5F4E-9C02-7504CC249702}" type="parTrans" cxnId="{D3B47B2C-732F-E24D-A11B-9CB116FD021E}">
      <dgm:prSet/>
      <dgm:spPr/>
      <dgm:t>
        <a:bodyPr/>
        <a:lstStyle/>
        <a:p>
          <a:endParaRPr lang="en-GB"/>
        </a:p>
      </dgm:t>
    </dgm:pt>
    <dgm:pt modelId="{BF518DDA-6283-4248-9004-1E6EFDBA0B62}" type="sibTrans" cxnId="{D3B47B2C-732F-E24D-A11B-9CB116FD021E}">
      <dgm:prSet/>
      <dgm:spPr/>
      <dgm:t>
        <a:bodyPr/>
        <a:lstStyle/>
        <a:p>
          <a:endParaRPr lang="en-GB"/>
        </a:p>
      </dgm:t>
    </dgm:pt>
    <dgm:pt modelId="{3A29D83C-F6BF-F64B-BF6C-8C9A8C6EC573}">
      <dgm:prSet phldrT="[Text]" custT="1"/>
      <dgm:spPr/>
      <dgm:t>
        <a:bodyPr/>
        <a:lstStyle/>
        <a:p>
          <a:pPr marL="0">
            <a:lnSpc>
              <a:spcPct val="100000"/>
            </a:lnSpc>
            <a:buFont typeface="Arial" panose="020B0604020202020204" pitchFamily="34" charset="0"/>
            <a:buNone/>
          </a:pPr>
          <a:r>
            <a:rPr lang="en-US" sz="1600" dirty="0"/>
            <a:t>20 Epochs</a:t>
          </a:r>
        </a:p>
      </dgm:t>
    </dgm:pt>
    <dgm:pt modelId="{B813F12A-AB70-E546-B855-CB464D00EC0F}" type="parTrans" cxnId="{29F46525-9654-C442-B38D-2BCDDAAAD162}">
      <dgm:prSet/>
      <dgm:spPr/>
      <dgm:t>
        <a:bodyPr/>
        <a:lstStyle/>
        <a:p>
          <a:endParaRPr lang="en-GB"/>
        </a:p>
      </dgm:t>
    </dgm:pt>
    <dgm:pt modelId="{75876BFA-B00B-7547-9AB3-D2C025BB1FBD}" type="sibTrans" cxnId="{29F46525-9654-C442-B38D-2BCDDAAAD162}">
      <dgm:prSet/>
      <dgm:spPr/>
      <dgm:t>
        <a:bodyPr/>
        <a:lstStyle/>
        <a:p>
          <a:endParaRPr lang="en-GB"/>
        </a:p>
      </dgm:t>
    </dgm:pt>
    <dgm:pt modelId="{563D751A-FC33-0B43-9D24-37066EBF37A2}">
      <dgm:prSet phldrT="[Text]" custT="1"/>
      <dgm:spPr/>
      <dgm:t>
        <a:bodyPr/>
        <a:lstStyle/>
        <a:p>
          <a:pPr marL="0">
            <a:lnSpc>
              <a:spcPct val="100000"/>
            </a:lnSpc>
            <a:buFont typeface="Arial" panose="020B0604020202020204" pitchFamily="34" charset="0"/>
            <a:buNone/>
          </a:pPr>
          <a:r>
            <a:rPr lang="en-GB" sz="1600" dirty="0">
              <a:hlinkClick xmlns:r="http://schemas.openxmlformats.org/officeDocument/2006/relationships" r:id="rId2"/>
            </a:rPr>
            <a:t>https://</a:t>
          </a:r>
          <a:r>
            <a:rPr lang="en-GB" sz="1600" dirty="0" err="1">
              <a:hlinkClick xmlns:r="http://schemas.openxmlformats.org/officeDocument/2006/relationships" r:id="rId2"/>
            </a:rPr>
            <a:t>huggingface.co</a:t>
          </a:r>
          <a:r>
            <a:rPr lang="en-GB" sz="1600" dirty="0">
              <a:hlinkClick xmlns:r="http://schemas.openxmlformats.org/officeDocument/2006/relationships" r:id="rId2"/>
            </a:rPr>
            <a:t>/paramasivan27/Llama-2-7b-for_q_and_a</a:t>
          </a:r>
          <a:endParaRPr lang="en-US" sz="1600" dirty="0"/>
        </a:p>
      </dgm:t>
    </dgm:pt>
    <dgm:pt modelId="{E8C4DD32-8B18-6242-A158-BB9F452ECB23}" type="parTrans" cxnId="{2BF1790F-6BF5-5344-A6DB-3600E277121B}">
      <dgm:prSet/>
      <dgm:spPr/>
      <dgm:t>
        <a:bodyPr/>
        <a:lstStyle/>
        <a:p>
          <a:endParaRPr lang="en-GB"/>
        </a:p>
      </dgm:t>
    </dgm:pt>
    <dgm:pt modelId="{23008B0F-027D-3A41-9817-4FB3FEFA39AB}" type="sibTrans" cxnId="{2BF1790F-6BF5-5344-A6DB-3600E277121B}">
      <dgm:prSet/>
      <dgm:spPr/>
      <dgm:t>
        <a:bodyPr/>
        <a:lstStyle/>
        <a:p>
          <a:endParaRPr lang="en-GB"/>
        </a:p>
      </dgm:t>
    </dgm:pt>
    <dgm:pt modelId="{5280349F-9FB0-B24C-AE54-F090A5B03C04}">
      <dgm:prSet phldrT="[Text]" custT="1"/>
      <dgm:spPr/>
      <dgm:t>
        <a:bodyPr/>
        <a:lstStyle/>
        <a:p>
          <a:pPr marL="0">
            <a:lnSpc>
              <a:spcPct val="100000"/>
            </a:lnSpc>
            <a:buFont typeface="Arial" panose="020B0604020202020204" pitchFamily="34" charset="0"/>
            <a:buNone/>
          </a:pPr>
          <a:endParaRPr lang="en-US" sz="1600" dirty="0"/>
        </a:p>
      </dgm:t>
    </dgm:pt>
    <dgm:pt modelId="{B39AC3CC-E828-6E48-AA4A-A4008E032D51}" type="parTrans" cxnId="{8E7416B3-171F-8249-93EA-689D4F1CDFDC}">
      <dgm:prSet/>
      <dgm:spPr/>
      <dgm:t>
        <a:bodyPr/>
        <a:lstStyle/>
        <a:p>
          <a:endParaRPr lang="en-GB"/>
        </a:p>
      </dgm:t>
    </dgm:pt>
    <dgm:pt modelId="{BFEB6199-9C9F-4E4D-A2E5-529261CADD8F}" type="sibTrans" cxnId="{8E7416B3-171F-8249-93EA-689D4F1CDFDC}">
      <dgm:prSet/>
      <dgm:spPr/>
      <dgm:t>
        <a:bodyPr/>
        <a:lstStyle/>
        <a:p>
          <a:endParaRPr lang="en-GB"/>
        </a:p>
      </dgm:t>
    </dgm:pt>
    <dgm:pt modelId="{6922082B-2272-4E42-B07B-02576ABD6B96}">
      <dgm:prSet custT="1"/>
      <dgm:spPr/>
      <dgm:t>
        <a:bodyPr/>
        <a:lstStyle/>
        <a:p>
          <a:pPr marL="0">
            <a:lnSpc>
              <a:spcPct val="100000"/>
            </a:lnSpc>
            <a:buFont typeface="Arial" panose="020B0604020202020204" pitchFamily="34" charset="0"/>
            <a:buNone/>
          </a:pPr>
          <a:r>
            <a:rPr lang="en-US" sz="1600" dirty="0">
              <a:solidFill>
                <a:schemeClr val="tx1"/>
              </a:solidFill>
            </a:rPr>
            <a:t>20 Epochs</a:t>
          </a:r>
        </a:p>
      </dgm:t>
    </dgm:pt>
    <dgm:pt modelId="{B591D1FD-8A23-2B45-BCEA-890F8129D234}" type="parTrans" cxnId="{E454281C-88D9-054F-9D50-D651A7F5D78A}">
      <dgm:prSet/>
      <dgm:spPr/>
      <dgm:t>
        <a:bodyPr/>
        <a:lstStyle/>
        <a:p>
          <a:endParaRPr lang="en-GB"/>
        </a:p>
      </dgm:t>
    </dgm:pt>
    <dgm:pt modelId="{AA87FE4A-1578-1A47-848F-EADF1DE1335C}" type="sibTrans" cxnId="{E454281C-88D9-054F-9D50-D651A7F5D78A}">
      <dgm:prSet/>
      <dgm:spPr/>
      <dgm:t>
        <a:bodyPr/>
        <a:lstStyle/>
        <a:p>
          <a:endParaRPr lang="en-GB"/>
        </a:p>
      </dgm:t>
    </dgm:pt>
    <dgm:pt modelId="{0A13724C-91E0-C54C-9BEB-37802C2D8261}">
      <dgm:prSet custT="1"/>
      <dgm:spPr/>
      <dgm:t>
        <a:bodyPr/>
        <a:lstStyle/>
        <a:p>
          <a:pPr marL="0">
            <a:lnSpc>
              <a:spcPct val="100000"/>
            </a:lnSpc>
            <a:buFont typeface="Arial" panose="020B0604020202020204" pitchFamily="34" charset="0"/>
            <a:buNone/>
          </a:pPr>
          <a:r>
            <a:rPr lang="en-GB" sz="1600" dirty="0">
              <a:solidFill>
                <a:schemeClr val="tx1"/>
              </a:solidFill>
              <a:hlinkClick xmlns:r="http://schemas.openxmlformats.org/officeDocument/2006/relationships" r:id="rId3"/>
            </a:rPr>
            <a:t>https://</a:t>
          </a:r>
          <a:r>
            <a:rPr lang="en-GB" sz="1600" dirty="0" err="1">
              <a:solidFill>
                <a:schemeClr val="tx1"/>
              </a:solidFill>
              <a:hlinkClick xmlns:r="http://schemas.openxmlformats.org/officeDocument/2006/relationships" r:id="rId3"/>
            </a:rPr>
            <a:t>huggingface.co</a:t>
          </a:r>
          <a:r>
            <a:rPr lang="en-GB" sz="1600" dirty="0">
              <a:solidFill>
                <a:schemeClr val="tx1"/>
              </a:solidFill>
              <a:hlinkClick xmlns:r="http://schemas.openxmlformats.org/officeDocument/2006/relationships" r:id="rId3"/>
            </a:rPr>
            <a:t>/paramasivan27/llama-3-8b-bnb-4bit</a:t>
          </a:r>
          <a:endParaRPr lang="en-US" sz="1600" dirty="0">
            <a:solidFill>
              <a:schemeClr val="tx1"/>
            </a:solidFill>
          </a:endParaRPr>
        </a:p>
      </dgm:t>
    </dgm:pt>
    <dgm:pt modelId="{C069790F-D199-3A49-BC6A-A35BF1815FC4}" type="parTrans" cxnId="{DC78BAD8-ADBF-CB44-B100-504A616A018A}">
      <dgm:prSet/>
      <dgm:spPr/>
      <dgm:t>
        <a:bodyPr/>
        <a:lstStyle/>
        <a:p>
          <a:endParaRPr lang="en-GB"/>
        </a:p>
      </dgm:t>
    </dgm:pt>
    <dgm:pt modelId="{4DE54165-AFD5-614C-B009-8EC35AC02B9F}" type="sibTrans" cxnId="{DC78BAD8-ADBF-CB44-B100-504A616A018A}">
      <dgm:prSet/>
      <dgm:spPr/>
      <dgm:t>
        <a:bodyPr/>
        <a:lstStyle/>
        <a:p>
          <a:endParaRPr lang="en-GB"/>
        </a:p>
      </dgm:t>
    </dgm:pt>
    <dgm:pt modelId="{916C15CC-4458-D94E-A947-CB1249BFFCE7}">
      <dgm:prSet custT="1"/>
      <dgm:spPr/>
      <dgm:t>
        <a:bodyPr/>
        <a:lstStyle/>
        <a:p>
          <a:pPr marL="0">
            <a:lnSpc>
              <a:spcPct val="100000"/>
            </a:lnSpc>
            <a:buFont typeface="Arial" panose="020B0604020202020204" pitchFamily="34" charset="0"/>
            <a:buNone/>
          </a:pPr>
          <a:endParaRPr lang="en-US" sz="1600" dirty="0">
            <a:solidFill>
              <a:schemeClr val="tx1"/>
            </a:solidFill>
          </a:endParaRPr>
        </a:p>
      </dgm:t>
    </dgm:pt>
    <dgm:pt modelId="{B51EDC37-A152-3140-895E-C009A2765F05}" type="parTrans" cxnId="{7D82FF84-ECBA-0A45-AE5E-90481859C180}">
      <dgm:prSet/>
      <dgm:spPr/>
      <dgm:t>
        <a:bodyPr/>
        <a:lstStyle/>
        <a:p>
          <a:endParaRPr lang="en-GB"/>
        </a:p>
      </dgm:t>
    </dgm:pt>
    <dgm:pt modelId="{C7F49F14-A2BA-5E43-A8FF-3704D8014783}" type="sibTrans" cxnId="{7D82FF84-ECBA-0A45-AE5E-90481859C180}">
      <dgm:prSet/>
      <dgm:spPr/>
      <dgm:t>
        <a:bodyPr/>
        <a:lstStyle/>
        <a:p>
          <a:endParaRPr lang="en-GB"/>
        </a:p>
      </dgm:t>
    </dgm:pt>
    <dgm:pt modelId="{2BE6F018-9BE5-8140-861D-72AF59B19864}">
      <dgm:prSet phldrT="[Text]" custT="1"/>
      <dgm:spPr/>
      <dgm:t>
        <a:bodyPr/>
        <a:lstStyle/>
        <a:p>
          <a:pPr marL="0">
            <a:lnSpc>
              <a:spcPct val="100000"/>
            </a:lnSpc>
            <a:buFont typeface="Arial" panose="020B0604020202020204" pitchFamily="34" charset="0"/>
            <a:buNone/>
          </a:pPr>
          <a:r>
            <a:rPr lang="en-GB" sz="1600" dirty="0">
              <a:solidFill>
                <a:schemeClr val="tx1"/>
              </a:solidFill>
              <a:hlinkClick xmlns:r="http://schemas.openxmlformats.org/officeDocument/2006/relationships" r:id="rId4"/>
            </a:rPr>
            <a:t>https://</a:t>
          </a:r>
          <a:r>
            <a:rPr lang="en-GB" sz="1600" dirty="0" err="1">
              <a:solidFill>
                <a:schemeClr val="tx1"/>
              </a:solidFill>
              <a:hlinkClick xmlns:r="http://schemas.openxmlformats.org/officeDocument/2006/relationships" r:id="rId4"/>
            </a:rPr>
            <a:t>huggingface.co</a:t>
          </a:r>
          <a:r>
            <a:rPr lang="en-GB" sz="1600" dirty="0">
              <a:solidFill>
                <a:schemeClr val="tx1"/>
              </a:solidFill>
              <a:hlinkClick xmlns:r="http://schemas.openxmlformats.org/officeDocument/2006/relationships" r:id="rId4"/>
            </a:rPr>
            <a:t>/paramasivan27/Gemma_2b_it_q_and_a</a:t>
          </a:r>
          <a:endParaRPr lang="en-US" sz="1600" dirty="0">
            <a:solidFill>
              <a:schemeClr val="tx1"/>
            </a:solidFill>
          </a:endParaRPr>
        </a:p>
      </dgm:t>
    </dgm:pt>
    <dgm:pt modelId="{71767EF3-9BA9-7D47-B2C6-6A86CFE8DEA4}" type="parTrans" cxnId="{F1F29103-AB32-2B4B-854B-C639AF6B33CE}">
      <dgm:prSet/>
      <dgm:spPr/>
      <dgm:t>
        <a:bodyPr/>
        <a:lstStyle/>
        <a:p>
          <a:endParaRPr lang="en-GB"/>
        </a:p>
      </dgm:t>
    </dgm:pt>
    <dgm:pt modelId="{8869F236-1DD6-3C46-A745-AC468F9136D5}" type="sibTrans" cxnId="{F1F29103-AB32-2B4B-854B-C639AF6B33CE}">
      <dgm:prSet/>
      <dgm:spPr/>
      <dgm:t>
        <a:bodyPr/>
        <a:lstStyle/>
        <a:p>
          <a:endParaRPr lang="en-GB"/>
        </a:p>
      </dgm:t>
    </dgm:pt>
    <dgm:pt modelId="{1C12A90E-E3E0-F149-B31C-F65E490F457D}">
      <dgm:prSet phldrT="[Text]" custT="1"/>
      <dgm:spPr/>
      <dgm:t>
        <a:bodyPr/>
        <a:lstStyle/>
        <a:p>
          <a:pPr marL="0">
            <a:lnSpc>
              <a:spcPct val="100000"/>
            </a:lnSpc>
            <a:buFont typeface="Arial" panose="020B0604020202020204" pitchFamily="34" charset="0"/>
            <a:buNone/>
          </a:pPr>
          <a:endParaRPr lang="en-US" sz="1600" dirty="0">
            <a:solidFill>
              <a:schemeClr val="tx1"/>
            </a:solidFill>
          </a:endParaRPr>
        </a:p>
      </dgm:t>
    </dgm:pt>
    <dgm:pt modelId="{94C02EB1-C3F0-A243-80A1-06E1FFEDCF45}" type="parTrans" cxnId="{8158BA65-BFB1-FC4D-83FC-5236CCAD3DC7}">
      <dgm:prSet/>
      <dgm:spPr/>
      <dgm:t>
        <a:bodyPr/>
        <a:lstStyle/>
        <a:p>
          <a:endParaRPr lang="en-GB"/>
        </a:p>
      </dgm:t>
    </dgm:pt>
    <dgm:pt modelId="{7B0382D5-E7BE-5148-A688-203CA8738388}" type="sibTrans" cxnId="{8158BA65-BFB1-FC4D-83FC-5236CCAD3DC7}">
      <dgm:prSet/>
      <dgm:spPr/>
      <dgm:t>
        <a:bodyPr/>
        <a:lstStyle/>
        <a:p>
          <a:endParaRPr lang="en-GB"/>
        </a:p>
      </dgm:t>
    </dgm:pt>
    <dgm:pt modelId="{C8FC339E-39F6-4A89-A23A-68C3243C6B19}" type="pres">
      <dgm:prSet presAssocID="{013DD35D-9765-4E5F-95CE-DA45F3637BF5}" presName="Name0" presStyleCnt="0">
        <dgm:presLayoutVars>
          <dgm:dir/>
          <dgm:animLvl val="lvl"/>
          <dgm:resizeHandles val="exact"/>
        </dgm:presLayoutVars>
      </dgm:prSet>
      <dgm:spPr/>
    </dgm:pt>
    <dgm:pt modelId="{6D880849-3CF4-4B9A-AA3D-2012E655E86C}" type="pres">
      <dgm:prSet presAssocID="{25E771E7-8CF7-4491-9507-55BFE693DC7B}" presName="composite" presStyleCnt="0"/>
      <dgm:spPr/>
    </dgm:pt>
    <dgm:pt modelId="{53A970A0-87A4-4055-8444-4B32FD55679F}" type="pres">
      <dgm:prSet presAssocID="{25E771E7-8CF7-4491-9507-55BFE693DC7B}" presName="parTx" presStyleLbl="alignNode1" presStyleIdx="0" presStyleCnt="4">
        <dgm:presLayoutVars>
          <dgm:chMax val="0"/>
          <dgm:chPref val="0"/>
          <dgm:bulletEnabled val="1"/>
        </dgm:presLayoutVars>
      </dgm:prSet>
      <dgm:spPr/>
    </dgm:pt>
    <dgm:pt modelId="{30479C4D-92A7-4148-A954-1F753DC42CF3}" type="pres">
      <dgm:prSet presAssocID="{25E771E7-8CF7-4491-9507-55BFE693DC7B}" presName="desTx" presStyleLbl="alignAccFollowNode1" presStyleIdx="0" presStyleCnt="4" custLinFactNeighborX="-992" custLinFactNeighborY="3982">
        <dgm:presLayoutVars>
          <dgm:bulletEnabled val="1"/>
        </dgm:presLayoutVars>
      </dgm:prSet>
      <dgm:spPr/>
    </dgm:pt>
    <dgm:pt modelId="{D69D8654-40D9-4F98-997A-46F1A786D984}" type="pres">
      <dgm:prSet presAssocID="{B3CFB133-9C4F-4A0A-888D-0CEC78FFDFFC}" presName="space" presStyleCnt="0"/>
      <dgm:spPr/>
    </dgm:pt>
    <dgm:pt modelId="{37880899-2C43-4D97-BF52-758832B5C284}" type="pres">
      <dgm:prSet presAssocID="{D76BB3CF-DF5A-41FB-B6A4-25743CF1642F}" presName="composite" presStyleCnt="0"/>
      <dgm:spPr/>
    </dgm:pt>
    <dgm:pt modelId="{6DDDB16E-5E89-49FF-9D69-F27857F51C56}" type="pres">
      <dgm:prSet presAssocID="{D76BB3CF-DF5A-41FB-B6A4-25743CF1642F}" presName="parTx" presStyleLbl="alignNode1" presStyleIdx="1" presStyleCnt="4">
        <dgm:presLayoutVars>
          <dgm:chMax val="0"/>
          <dgm:chPref val="0"/>
          <dgm:bulletEnabled val="1"/>
        </dgm:presLayoutVars>
      </dgm:prSet>
      <dgm:spPr/>
    </dgm:pt>
    <dgm:pt modelId="{E073A826-7D3A-44DE-9A23-19A6213A5DC9}" type="pres">
      <dgm:prSet presAssocID="{D76BB3CF-DF5A-41FB-B6A4-25743CF1642F}" presName="desTx" presStyleLbl="alignAccFollowNode1" presStyleIdx="1" presStyleCnt="4">
        <dgm:presLayoutVars>
          <dgm:bulletEnabled val="1"/>
        </dgm:presLayoutVars>
      </dgm:prSet>
      <dgm:spPr/>
    </dgm:pt>
    <dgm:pt modelId="{7D6432E3-067A-4AC1-AB22-F0D44880ECB6}" type="pres">
      <dgm:prSet presAssocID="{24234FDB-132A-43EF-B90D-1D285BFF51D4}" presName="space" presStyleCnt="0"/>
      <dgm:spPr/>
    </dgm:pt>
    <dgm:pt modelId="{EBFEB845-6A67-41B7-8C99-698054EAA819}" type="pres">
      <dgm:prSet presAssocID="{8F3B4B19-33F4-47AC-BE4E-B66181ED98B4}" presName="composite" presStyleCnt="0"/>
      <dgm:spPr/>
    </dgm:pt>
    <dgm:pt modelId="{5ACDDD2E-A6DA-4B3F-B366-D8D165C71718}" type="pres">
      <dgm:prSet presAssocID="{8F3B4B19-33F4-47AC-BE4E-B66181ED98B4}" presName="parTx" presStyleLbl="alignNode1" presStyleIdx="2" presStyleCnt="4">
        <dgm:presLayoutVars>
          <dgm:chMax val="0"/>
          <dgm:chPref val="0"/>
          <dgm:bulletEnabled val="1"/>
        </dgm:presLayoutVars>
      </dgm:prSet>
      <dgm:spPr/>
    </dgm:pt>
    <dgm:pt modelId="{3232D775-33ED-44BE-9665-D5F655F5DD13}" type="pres">
      <dgm:prSet presAssocID="{8F3B4B19-33F4-47AC-BE4E-B66181ED98B4}" presName="desTx" presStyleLbl="alignAccFollowNode1" presStyleIdx="2" presStyleCnt="4">
        <dgm:presLayoutVars>
          <dgm:bulletEnabled val="1"/>
        </dgm:presLayoutVars>
      </dgm:prSet>
      <dgm:spPr/>
    </dgm:pt>
    <dgm:pt modelId="{8FAD4832-6588-48D1-A537-95C2839EA1B3}" type="pres">
      <dgm:prSet presAssocID="{2C34AF2B-9D07-4B75-9E74-1C680AB14CF6}" presName="space" presStyleCnt="0"/>
      <dgm:spPr/>
    </dgm:pt>
    <dgm:pt modelId="{673787B6-A61C-416D-8E62-B73B5E97C444}" type="pres">
      <dgm:prSet presAssocID="{80CB43E4-C30F-4DCA-A3E9-D12FA78CE0FB}" presName="composite" presStyleCnt="0"/>
      <dgm:spPr/>
    </dgm:pt>
    <dgm:pt modelId="{C524BBDC-4A12-4957-832D-D660CECEAC53}" type="pres">
      <dgm:prSet presAssocID="{80CB43E4-C30F-4DCA-A3E9-D12FA78CE0FB}" presName="parTx" presStyleLbl="alignNode1" presStyleIdx="3" presStyleCnt="4">
        <dgm:presLayoutVars>
          <dgm:chMax val="0"/>
          <dgm:chPref val="0"/>
          <dgm:bulletEnabled val="1"/>
        </dgm:presLayoutVars>
      </dgm:prSet>
      <dgm:spPr/>
    </dgm:pt>
    <dgm:pt modelId="{70A49A4C-6D17-4FCB-9C29-21F025026F9E}" type="pres">
      <dgm:prSet presAssocID="{80CB43E4-C30F-4DCA-A3E9-D12FA78CE0FB}" presName="desTx" presStyleLbl="alignAccFollowNode1" presStyleIdx="3" presStyleCnt="4">
        <dgm:presLayoutVars>
          <dgm:bulletEnabled val="1"/>
        </dgm:presLayoutVars>
      </dgm:prSet>
      <dgm:spPr/>
    </dgm:pt>
  </dgm:ptLst>
  <dgm:cxnLst>
    <dgm:cxn modelId="{B625C400-5833-EC47-B1CF-4A39BBF0E46C}" type="presOf" srcId="{1C12A90E-E3E0-F149-B31C-F65E490F457D}" destId="{E073A826-7D3A-44DE-9A23-19A6213A5DC9}" srcOrd="0" destOrd="3" presId="urn:microsoft.com/office/officeart/2005/8/layout/hList1"/>
    <dgm:cxn modelId="{F1F29103-AB32-2B4B-854B-C639AF6B33CE}" srcId="{D76BB3CF-DF5A-41FB-B6A4-25743CF1642F}" destId="{2BE6F018-9BE5-8140-861D-72AF59B19864}" srcOrd="2" destOrd="0" parTransId="{71767EF3-9BA9-7D47-B2C6-6A86CFE8DEA4}" sibTransId="{8869F236-1DD6-3C46-A745-AC468F9136D5}"/>
    <dgm:cxn modelId="{0AE0240B-5CDA-5C46-AC7E-6E2A7A5104B4}" type="presOf" srcId="{0A13724C-91E0-C54C-9BEB-37802C2D8261}" destId="{70A49A4C-6D17-4FCB-9C29-21F025026F9E}" srcOrd="0" destOrd="2" presId="urn:microsoft.com/office/officeart/2005/8/layout/hList1"/>
    <dgm:cxn modelId="{9DE8CE0E-B8AD-344C-B69E-3CDC7CFCD9E9}" type="presOf" srcId="{6922082B-2272-4E42-B07B-02576ABD6B96}" destId="{70A49A4C-6D17-4FCB-9C29-21F025026F9E}" srcOrd="0" destOrd="1" presId="urn:microsoft.com/office/officeart/2005/8/layout/hList1"/>
    <dgm:cxn modelId="{2BF1790F-6BF5-5344-A6DB-3600E277121B}" srcId="{8F3B4B19-33F4-47AC-BE4E-B66181ED98B4}" destId="{563D751A-FC33-0B43-9D24-37066EBF37A2}" srcOrd="2" destOrd="0" parTransId="{E8C4DD32-8B18-6242-A158-BB9F452ECB23}" sibTransId="{23008B0F-027D-3A41-9817-4FB3FEFA39AB}"/>
    <dgm:cxn modelId="{E9FED118-8FC1-46A3-BD00-F94098ECD6A4}" srcId="{013DD35D-9765-4E5F-95CE-DA45F3637BF5}" destId="{8F3B4B19-33F4-47AC-BE4E-B66181ED98B4}" srcOrd="2" destOrd="0" parTransId="{D56FE0BA-AE10-413D-B7E3-CD20C3731D50}" sibTransId="{2C34AF2B-9D07-4B75-9E74-1C680AB14CF6}"/>
    <dgm:cxn modelId="{E454281C-88D9-054F-9D50-D651A7F5D78A}" srcId="{80CB43E4-C30F-4DCA-A3E9-D12FA78CE0FB}" destId="{6922082B-2272-4E42-B07B-02576ABD6B96}" srcOrd="1" destOrd="0" parTransId="{B591D1FD-8A23-2B45-BCEA-890F8129D234}" sibTransId="{AA87FE4A-1578-1A47-848F-EADF1DE1335C}"/>
    <dgm:cxn modelId="{4EACFE1D-D373-D149-85F6-7F107A541282}" type="presOf" srcId="{916C15CC-4458-D94E-A947-CB1249BFFCE7}" destId="{70A49A4C-6D17-4FCB-9C29-21F025026F9E}" srcOrd="0" destOrd="3" presId="urn:microsoft.com/office/officeart/2005/8/layout/hList1"/>
    <dgm:cxn modelId="{E5BE9C21-B233-9043-B704-3E025ECA8B3D}" srcId="{25E771E7-8CF7-4491-9507-55BFE693DC7B}" destId="{C4269E3E-F39C-6342-A3B8-2805C3B86E8B}" srcOrd="0" destOrd="0" parTransId="{3E4A35DF-3D22-8D4E-A01C-8D46D22C411D}" sibTransId="{67DF4211-750D-CB40-9C13-9E6EEBD2945E}"/>
    <dgm:cxn modelId="{9D215225-F96D-4063-9D39-2337B246C5AC}" type="presOf" srcId="{013DD35D-9765-4E5F-95CE-DA45F3637BF5}" destId="{C8FC339E-39F6-4A89-A23A-68C3243C6B19}" srcOrd="0" destOrd="0" presId="urn:microsoft.com/office/officeart/2005/8/layout/hList1"/>
    <dgm:cxn modelId="{29F46525-9654-C442-B38D-2BCDDAAAD162}" srcId="{8F3B4B19-33F4-47AC-BE4E-B66181ED98B4}" destId="{3A29D83C-F6BF-F64B-BF6C-8C9A8C6EC573}" srcOrd="1" destOrd="0" parTransId="{B813F12A-AB70-E546-B855-CB464D00EC0F}" sibTransId="{75876BFA-B00B-7547-9AB3-D2C025BB1FBD}"/>
    <dgm:cxn modelId="{D4FD622A-EF2A-D84E-9314-9863ED75CDB5}" srcId="{25E771E7-8CF7-4491-9507-55BFE693DC7B}" destId="{90627902-A691-EA4F-B475-6A6F53D7F275}" srcOrd="1" destOrd="0" parTransId="{FF243DA3-B65A-E94E-A215-A6E1EF13D413}" sibTransId="{EE9EDE35-AE8F-B543-929A-CB62BF6DDAC7}"/>
    <dgm:cxn modelId="{D3B47B2C-732F-E24D-A11B-9CB116FD021E}" srcId="{D76BB3CF-DF5A-41FB-B6A4-25743CF1642F}" destId="{2C409D24-D0EE-464A-8E62-86D41DDC118C}" srcOrd="1" destOrd="0" parTransId="{E559C824-08A8-5F4E-9C02-7504CC249702}" sibTransId="{BF518DDA-6283-4248-9004-1E6EFDBA0B62}"/>
    <dgm:cxn modelId="{168D6A50-C1E3-C44E-9097-8F39BCE94A4A}" type="presOf" srcId="{90627902-A691-EA4F-B475-6A6F53D7F275}" destId="{30479C4D-92A7-4148-A954-1F753DC42CF3}" srcOrd="0" destOrd="1" presId="urn:microsoft.com/office/officeart/2005/8/layout/hList1"/>
    <dgm:cxn modelId="{9D40655F-2411-0546-9506-CB49637DF4DA}" type="presOf" srcId="{35DBB37E-E2FE-B142-96B4-5163C835B577}" destId="{E073A826-7D3A-44DE-9A23-19A6213A5DC9}" srcOrd="0" destOrd="0" presId="urn:microsoft.com/office/officeart/2005/8/layout/hList1"/>
    <dgm:cxn modelId="{0F81D163-1469-2C46-B120-F4D38AE911A3}" srcId="{25E771E7-8CF7-4491-9507-55BFE693DC7B}" destId="{B1D93CE6-26E9-B54A-94F9-5B920A61D5A3}" srcOrd="3" destOrd="0" parTransId="{FA719FD4-B9B5-AA4B-BD3D-5D3976847582}" sibTransId="{8370BD64-3ACB-7743-94E7-49BB82375FDD}"/>
    <dgm:cxn modelId="{8158BA65-BFB1-FC4D-83FC-5236CCAD3DC7}" srcId="{D76BB3CF-DF5A-41FB-B6A4-25743CF1642F}" destId="{1C12A90E-E3E0-F149-B31C-F65E490F457D}" srcOrd="3" destOrd="0" parTransId="{94C02EB1-C3F0-A243-80A1-06E1FFEDCF45}" sibTransId="{7B0382D5-E7BE-5148-A688-203CA8738388}"/>
    <dgm:cxn modelId="{3556B375-4267-4980-9580-6A6923810F9D}" type="presOf" srcId="{25E771E7-8CF7-4491-9507-55BFE693DC7B}" destId="{53A970A0-87A4-4055-8444-4B32FD55679F}" srcOrd="0" destOrd="0" presId="urn:microsoft.com/office/officeart/2005/8/layout/hList1"/>
    <dgm:cxn modelId="{E01FE584-0925-4BC0-9383-A1E85DE458FD}" srcId="{013DD35D-9765-4E5F-95CE-DA45F3637BF5}" destId="{25E771E7-8CF7-4491-9507-55BFE693DC7B}" srcOrd="0" destOrd="0" parTransId="{D34FC0B2-1D9D-47C1-B680-27EF2E97D428}" sibTransId="{B3CFB133-9C4F-4A0A-888D-0CEC78FFDFFC}"/>
    <dgm:cxn modelId="{7D82FF84-ECBA-0A45-AE5E-90481859C180}" srcId="{80CB43E4-C30F-4DCA-A3E9-D12FA78CE0FB}" destId="{916C15CC-4458-D94E-A947-CB1249BFFCE7}" srcOrd="3" destOrd="0" parTransId="{B51EDC37-A152-3140-895E-C009A2765F05}" sibTransId="{C7F49F14-A2BA-5E43-A8FF-3704D8014783}"/>
    <dgm:cxn modelId="{766E0F89-72D4-F547-99BE-F2FB572608E9}" type="presOf" srcId="{457129B1-E35D-0F47-B910-847E44023F6E}" destId="{70A49A4C-6D17-4FCB-9C29-21F025026F9E}" srcOrd="0" destOrd="0" presId="urn:microsoft.com/office/officeart/2005/8/layout/hList1"/>
    <dgm:cxn modelId="{B2F3CF89-1A36-F544-8430-C8B3BFA58D5A}" type="presOf" srcId="{F4B238A1-DA47-2C43-86ED-CBBA7D94B237}" destId="{30479C4D-92A7-4148-A954-1F753DC42CF3}" srcOrd="0" destOrd="2" presId="urn:microsoft.com/office/officeart/2005/8/layout/hList1"/>
    <dgm:cxn modelId="{05323F8F-3A75-E441-AD0F-774DCE2862F4}" srcId="{8F3B4B19-33F4-47AC-BE4E-B66181ED98B4}" destId="{21524291-EEB9-BB49-98AA-AA0CB4AD987E}" srcOrd="0" destOrd="0" parTransId="{40A2840F-9E34-954D-98B8-E3EE63494EBA}" sibTransId="{E0DE9870-2407-1846-8205-F3978A2D6CCA}"/>
    <dgm:cxn modelId="{85433892-7B50-1241-9AB4-80D81844247A}" srcId="{25E771E7-8CF7-4491-9507-55BFE693DC7B}" destId="{F4B238A1-DA47-2C43-86ED-CBBA7D94B237}" srcOrd="2" destOrd="0" parTransId="{1697315D-33A4-EE45-A101-5AB022A708E0}" sibTransId="{81E5C976-9B00-0E44-9E7A-0E74ECA3DE02}"/>
    <dgm:cxn modelId="{8422E397-A2A7-4656-BDD0-A5DEE35EA0FC}" srcId="{013DD35D-9765-4E5F-95CE-DA45F3637BF5}" destId="{D76BB3CF-DF5A-41FB-B6A4-25743CF1642F}" srcOrd="1" destOrd="0" parTransId="{5DD1E055-F36A-4363-9BA1-453D18F6AA18}" sibTransId="{24234FDB-132A-43EF-B90D-1D285BFF51D4}"/>
    <dgm:cxn modelId="{35E5079F-5083-444F-AB81-20E3CA3E9BD6}" type="presOf" srcId="{D76BB3CF-DF5A-41FB-B6A4-25743CF1642F}" destId="{6DDDB16E-5E89-49FF-9D69-F27857F51C56}" srcOrd="0" destOrd="0" presId="urn:microsoft.com/office/officeart/2005/8/layout/hList1"/>
    <dgm:cxn modelId="{56E8D2A5-9D2C-8F43-A7C1-90B6D57A03AE}" type="presOf" srcId="{21524291-EEB9-BB49-98AA-AA0CB4AD987E}" destId="{3232D775-33ED-44BE-9665-D5F655F5DD13}" srcOrd="0" destOrd="0" presId="urn:microsoft.com/office/officeart/2005/8/layout/hList1"/>
    <dgm:cxn modelId="{047EF2A5-2167-6546-9D94-3A8110D23A69}" type="presOf" srcId="{2C409D24-D0EE-464A-8E62-86D41DDC118C}" destId="{E073A826-7D3A-44DE-9A23-19A6213A5DC9}" srcOrd="0" destOrd="1" presId="urn:microsoft.com/office/officeart/2005/8/layout/hList1"/>
    <dgm:cxn modelId="{B2F07EA9-1E06-C34E-AF21-CFBD85944716}" type="presOf" srcId="{3A29D83C-F6BF-F64B-BF6C-8C9A8C6EC573}" destId="{3232D775-33ED-44BE-9665-D5F655F5DD13}" srcOrd="0" destOrd="1" presId="urn:microsoft.com/office/officeart/2005/8/layout/hList1"/>
    <dgm:cxn modelId="{8F41A8AC-1133-4B77-AB8F-1BA82485CE60}" type="presOf" srcId="{8F3B4B19-33F4-47AC-BE4E-B66181ED98B4}" destId="{5ACDDD2E-A6DA-4B3F-B366-D8D165C71718}" srcOrd="0" destOrd="0" presId="urn:microsoft.com/office/officeart/2005/8/layout/hList1"/>
    <dgm:cxn modelId="{8E7416B3-171F-8249-93EA-689D4F1CDFDC}" srcId="{8F3B4B19-33F4-47AC-BE4E-B66181ED98B4}" destId="{5280349F-9FB0-B24C-AE54-F090A5B03C04}" srcOrd="3" destOrd="0" parTransId="{B39AC3CC-E828-6E48-AA4A-A4008E032D51}" sibTransId="{BFEB6199-9C9F-4E4D-A2E5-529261CADD8F}"/>
    <dgm:cxn modelId="{7BFC2BC4-47D3-2549-9903-D8942D3DFCB1}" srcId="{80CB43E4-C30F-4DCA-A3E9-D12FA78CE0FB}" destId="{457129B1-E35D-0F47-B910-847E44023F6E}" srcOrd="0" destOrd="0" parTransId="{61EEEC19-6E5E-F34F-B119-6CB077B4AA96}" sibTransId="{7100B48F-AF3A-9B48-9DC0-639DDC6887BC}"/>
    <dgm:cxn modelId="{7926B4C4-A502-49E6-B12D-81AAFC1A6C96}" type="presOf" srcId="{80CB43E4-C30F-4DCA-A3E9-D12FA78CE0FB}" destId="{C524BBDC-4A12-4957-832D-D660CECEAC53}" srcOrd="0" destOrd="0" presId="urn:microsoft.com/office/officeart/2005/8/layout/hList1"/>
    <dgm:cxn modelId="{19E2B5CC-2F7E-7E46-B49C-28B5C634F91A}" type="presOf" srcId="{2BE6F018-9BE5-8140-861D-72AF59B19864}" destId="{E073A826-7D3A-44DE-9A23-19A6213A5DC9}" srcOrd="0" destOrd="2" presId="urn:microsoft.com/office/officeart/2005/8/layout/hList1"/>
    <dgm:cxn modelId="{BA9590CE-C350-5A4B-B8E2-EEFCD4ABA4FC}" type="presOf" srcId="{C4269E3E-F39C-6342-A3B8-2805C3B86E8B}" destId="{30479C4D-92A7-4148-A954-1F753DC42CF3}" srcOrd="0" destOrd="0" presId="urn:microsoft.com/office/officeart/2005/8/layout/hList1"/>
    <dgm:cxn modelId="{911692D0-7DD1-A447-AE9A-18A12061A0B1}" srcId="{D76BB3CF-DF5A-41FB-B6A4-25743CF1642F}" destId="{35DBB37E-E2FE-B142-96B4-5163C835B577}" srcOrd="0" destOrd="0" parTransId="{FC494A61-1D87-BF4A-8560-D0E2712EB802}" sibTransId="{33F6915D-A1AC-6D46-A2D0-35236DF5B2DA}"/>
    <dgm:cxn modelId="{B2D7BCD0-29AD-E94B-A1E4-F4221033A6A2}" type="presOf" srcId="{5280349F-9FB0-B24C-AE54-F090A5B03C04}" destId="{3232D775-33ED-44BE-9665-D5F655F5DD13}" srcOrd="0" destOrd="3" presId="urn:microsoft.com/office/officeart/2005/8/layout/hList1"/>
    <dgm:cxn modelId="{DC78BAD8-ADBF-CB44-B100-504A616A018A}" srcId="{80CB43E4-C30F-4DCA-A3E9-D12FA78CE0FB}" destId="{0A13724C-91E0-C54C-9BEB-37802C2D8261}" srcOrd="2" destOrd="0" parTransId="{C069790F-D199-3A49-BC6A-A35BF1815FC4}" sibTransId="{4DE54165-AFD5-614C-B009-8EC35AC02B9F}"/>
    <dgm:cxn modelId="{E3C761DA-B59A-4658-B3C8-B73D008958C7}" srcId="{013DD35D-9765-4E5F-95CE-DA45F3637BF5}" destId="{80CB43E4-C30F-4DCA-A3E9-D12FA78CE0FB}" srcOrd="3" destOrd="0" parTransId="{662CF9D0-9536-4AC8-90CC-1A9C062F4327}" sibTransId="{22BA2624-35EA-49E9-BC2A-8019555F56F6}"/>
    <dgm:cxn modelId="{12E3E9F8-62B5-3C4F-ABFA-215BF5EAB3BA}" type="presOf" srcId="{563D751A-FC33-0B43-9D24-37066EBF37A2}" destId="{3232D775-33ED-44BE-9665-D5F655F5DD13}" srcOrd="0" destOrd="2" presId="urn:microsoft.com/office/officeart/2005/8/layout/hList1"/>
    <dgm:cxn modelId="{AA4139FE-F5DE-3448-A10E-2A6078528CBB}" type="presOf" srcId="{B1D93CE6-26E9-B54A-94F9-5B920A61D5A3}" destId="{30479C4D-92A7-4148-A954-1F753DC42CF3}" srcOrd="0" destOrd="3" presId="urn:microsoft.com/office/officeart/2005/8/layout/hList1"/>
    <dgm:cxn modelId="{B9BD7136-F8E2-46D4-86A3-9F39AC0978AC}" type="presParOf" srcId="{C8FC339E-39F6-4A89-A23A-68C3243C6B19}" destId="{6D880849-3CF4-4B9A-AA3D-2012E655E86C}" srcOrd="0" destOrd="0" presId="urn:microsoft.com/office/officeart/2005/8/layout/hList1"/>
    <dgm:cxn modelId="{46B3147F-0F6E-4763-9B43-31D8426B8310}" type="presParOf" srcId="{6D880849-3CF4-4B9A-AA3D-2012E655E86C}" destId="{53A970A0-87A4-4055-8444-4B32FD55679F}" srcOrd="0" destOrd="0" presId="urn:microsoft.com/office/officeart/2005/8/layout/hList1"/>
    <dgm:cxn modelId="{E5FB3A68-8993-4B23-A453-CE3C306B6D1B}" type="presParOf" srcId="{6D880849-3CF4-4B9A-AA3D-2012E655E86C}" destId="{30479C4D-92A7-4148-A954-1F753DC42CF3}" srcOrd="1" destOrd="0" presId="urn:microsoft.com/office/officeart/2005/8/layout/hList1"/>
    <dgm:cxn modelId="{6B12D234-3FA8-48D6-8C4F-6FCCA1B66DB5}" type="presParOf" srcId="{C8FC339E-39F6-4A89-A23A-68C3243C6B19}" destId="{D69D8654-40D9-4F98-997A-46F1A786D984}" srcOrd="1" destOrd="0" presId="urn:microsoft.com/office/officeart/2005/8/layout/hList1"/>
    <dgm:cxn modelId="{875F7273-CD20-46BF-8AB7-789D52A4E0CB}" type="presParOf" srcId="{C8FC339E-39F6-4A89-A23A-68C3243C6B19}" destId="{37880899-2C43-4D97-BF52-758832B5C284}" srcOrd="2" destOrd="0" presId="urn:microsoft.com/office/officeart/2005/8/layout/hList1"/>
    <dgm:cxn modelId="{F3147B62-A2AE-4922-9FDB-162A1A757E07}" type="presParOf" srcId="{37880899-2C43-4D97-BF52-758832B5C284}" destId="{6DDDB16E-5E89-49FF-9D69-F27857F51C56}" srcOrd="0" destOrd="0" presId="urn:microsoft.com/office/officeart/2005/8/layout/hList1"/>
    <dgm:cxn modelId="{69F575BD-F97D-43D2-AB49-073551D9FE2A}" type="presParOf" srcId="{37880899-2C43-4D97-BF52-758832B5C284}" destId="{E073A826-7D3A-44DE-9A23-19A6213A5DC9}" srcOrd="1" destOrd="0" presId="urn:microsoft.com/office/officeart/2005/8/layout/hList1"/>
    <dgm:cxn modelId="{6F8F1119-2D5B-4301-A6CB-B58A5D7DD02E}" type="presParOf" srcId="{C8FC339E-39F6-4A89-A23A-68C3243C6B19}" destId="{7D6432E3-067A-4AC1-AB22-F0D44880ECB6}" srcOrd="3" destOrd="0" presId="urn:microsoft.com/office/officeart/2005/8/layout/hList1"/>
    <dgm:cxn modelId="{A19C6767-22D5-47D7-A387-4EBF49DD50DF}" type="presParOf" srcId="{C8FC339E-39F6-4A89-A23A-68C3243C6B19}" destId="{EBFEB845-6A67-41B7-8C99-698054EAA819}" srcOrd="4" destOrd="0" presId="urn:microsoft.com/office/officeart/2005/8/layout/hList1"/>
    <dgm:cxn modelId="{F17E0319-B992-4707-AE32-C31D4D79CA95}" type="presParOf" srcId="{EBFEB845-6A67-41B7-8C99-698054EAA819}" destId="{5ACDDD2E-A6DA-4B3F-B366-D8D165C71718}" srcOrd="0" destOrd="0" presId="urn:microsoft.com/office/officeart/2005/8/layout/hList1"/>
    <dgm:cxn modelId="{B65C01C1-1E26-41CF-B840-55EEBC838000}" type="presParOf" srcId="{EBFEB845-6A67-41B7-8C99-698054EAA819}" destId="{3232D775-33ED-44BE-9665-D5F655F5DD13}" srcOrd="1" destOrd="0" presId="urn:microsoft.com/office/officeart/2005/8/layout/hList1"/>
    <dgm:cxn modelId="{E7382133-8AB5-4D9D-B179-25ABD530669C}" type="presParOf" srcId="{C8FC339E-39F6-4A89-A23A-68C3243C6B19}" destId="{8FAD4832-6588-48D1-A537-95C2839EA1B3}" srcOrd="5" destOrd="0" presId="urn:microsoft.com/office/officeart/2005/8/layout/hList1"/>
    <dgm:cxn modelId="{72B4F15A-A0DA-4C56-9CE0-916D94F681AA}" type="presParOf" srcId="{C8FC339E-39F6-4A89-A23A-68C3243C6B19}" destId="{673787B6-A61C-416D-8E62-B73B5E97C444}" srcOrd="6" destOrd="0" presId="urn:microsoft.com/office/officeart/2005/8/layout/hList1"/>
    <dgm:cxn modelId="{813EA12F-2B1B-4DF4-BA61-D498348DB32E}" type="presParOf" srcId="{673787B6-A61C-416D-8E62-B73B5E97C444}" destId="{C524BBDC-4A12-4957-832D-D660CECEAC53}" srcOrd="0" destOrd="0" presId="urn:microsoft.com/office/officeart/2005/8/layout/hList1"/>
    <dgm:cxn modelId="{591C69AD-94F5-401B-B648-1D0755177D77}" type="presParOf" srcId="{673787B6-A61C-416D-8E62-B73B5E97C444}" destId="{70A49A4C-6D17-4FCB-9C29-21F025026F9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970A0-87A4-4055-8444-4B32FD55679F}">
      <dsp:nvSpPr>
        <dsp:cNvPr id="0" name=""/>
        <dsp:cNvSpPr/>
      </dsp:nvSpPr>
      <dsp:spPr>
        <a:xfrm>
          <a:off x="4194" y="391"/>
          <a:ext cx="2522298" cy="1008919"/>
        </a:xfrm>
        <a:prstGeom prst="rect">
          <a:avLst/>
        </a:prstGeom>
        <a:solidFill>
          <a:schemeClr val="accent1"/>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j-lt"/>
            </a:rPr>
            <a:t>GPT2</a:t>
          </a:r>
        </a:p>
      </dsp:txBody>
      <dsp:txXfrm>
        <a:off x="4194" y="391"/>
        <a:ext cx="2522298" cy="1008919"/>
      </dsp:txXfrm>
    </dsp:sp>
    <dsp:sp modelId="{30479C4D-92A7-4148-A954-1F753DC42CF3}">
      <dsp:nvSpPr>
        <dsp:cNvPr id="0" name=""/>
        <dsp:cNvSpPr/>
      </dsp:nvSpPr>
      <dsp:spPr>
        <a:xfrm>
          <a:off x="4194" y="1009310"/>
          <a:ext cx="2522298" cy="276696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t>Decoder only model</a:t>
          </a:r>
        </a:p>
        <a:p>
          <a:pPr marL="0" lvl="1" indent="-171450" algn="l" defTabSz="711200">
            <a:lnSpc>
              <a:spcPct val="100000"/>
            </a:lnSpc>
            <a:spcBef>
              <a:spcPct val="0"/>
            </a:spcBef>
            <a:spcAft>
              <a:spcPct val="15000"/>
            </a:spcAft>
            <a:buFont typeface="Arial" panose="020B0604020202020204" pitchFamily="34" charset="0"/>
            <a:buNone/>
          </a:pPr>
          <a:r>
            <a:rPr lang="en-US" sz="1600" kern="1200" dirty="0"/>
            <a:t>We started with this model</a:t>
          </a:r>
        </a:p>
        <a:p>
          <a:pPr marL="0" lvl="1" indent="-171450" algn="l" defTabSz="711200">
            <a:lnSpc>
              <a:spcPct val="100000"/>
            </a:lnSpc>
            <a:spcBef>
              <a:spcPct val="0"/>
            </a:spcBef>
            <a:spcAft>
              <a:spcPct val="15000"/>
            </a:spcAft>
            <a:buFont typeface="Arial" panose="020B0604020202020204" pitchFamily="34" charset="0"/>
            <a:buNone/>
          </a:pPr>
          <a:r>
            <a:rPr lang="en-US" sz="1600" kern="1200" dirty="0"/>
            <a:t>Space and Memory issues</a:t>
          </a:r>
        </a:p>
      </dsp:txBody>
      <dsp:txXfrm>
        <a:off x="4194" y="1009310"/>
        <a:ext cx="2522298" cy="2766960"/>
      </dsp:txXfrm>
    </dsp:sp>
    <dsp:sp modelId="{6DDDB16E-5E89-49FF-9D69-F27857F51C56}">
      <dsp:nvSpPr>
        <dsp:cNvPr id="0" name=""/>
        <dsp:cNvSpPr/>
      </dsp:nvSpPr>
      <dsp:spPr>
        <a:xfrm>
          <a:off x="2879615" y="391"/>
          <a:ext cx="2522298" cy="1008919"/>
        </a:xfrm>
        <a:prstGeom prst="rect">
          <a:avLst/>
        </a:prstGeom>
        <a:solidFill>
          <a:schemeClr val="accent1">
            <a:alpha val="2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j-lt"/>
            </a:rPr>
            <a:t>Distill GPT2</a:t>
          </a:r>
        </a:p>
      </dsp:txBody>
      <dsp:txXfrm>
        <a:off x="2879615" y="391"/>
        <a:ext cx="2522298" cy="1008919"/>
      </dsp:txXfrm>
    </dsp:sp>
    <dsp:sp modelId="{E073A826-7D3A-44DE-9A23-19A6213A5DC9}">
      <dsp:nvSpPr>
        <dsp:cNvPr id="0" name=""/>
        <dsp:cNvSpPr/>
      </dsp:nvSpPr>
      <dsp:spPr>
        <a:xfrm>
          <a:off x="2879615" y="1009310"/>
          <a:ext cx="2522298" cy="2766960"/>
        </a:xfrm>
        <a:prstGeom prst="rect">
          <a:avLst/>
        </a:prstGeom>
        <a:solidFill>
          <a:schemeClr val="accent5">
            <a:tint val="40000"/>
            <a:alpha val="90000"/>
            <a:hueOff val="-1691643"/>
            <a:satOff val="-20261"/>
            <a:lumOff val="-1905"/>
            <a:alphaOff val="0"/>
          </a:schemeClr>
        </a:solidFill>
        <a:ln w="12700" cap="flat" cmpd="sng" algn="ctr">
          <a:solidFill>
            <a:schemeClr val="accent5">
              <a:tint val="40000"/>
              <a:alpha val="90000"/>
              <a:hueOff val="-1691643"/>
              <a:satOff val="-20261"/>
              <a:lumOff val="-19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solidFill>
                <a:schemeClr val="tx1"/>
              </a:solidFill>
            </a:rPr>
            <a:t>Decoder only model</a:t>
          </a:r>
        </a:p>
        <a:p>
          <a:pPr marL="0" lvl="1" indent="-171450" algn="l" defTabSz="711200">
            <a:lnSpc>
              <a:spcPct val="100000"/>
            </a:lnSpc>
            <a:spcBef>
              <a:spcPct val="0"/>
            </a:spcBef>
            <a:spcAft>
              <a:spcPct val="15000"/>
            </a:spcAft>
            <a:buFont typeface="Arial" panose="020B0604020202020204" pitchFamily="34" charset="0"/>
            <a:buNone/>
          </a:pPr>
          <a:r>
            <a:rPr lang="en-US" sz="1600" b="0" i="0" kern="1200" dirty="0">
              <a:solidFill>
                <a:schemeClr val="tx1"/>
              </a:solidFill>
            </a:rPr>
            <a:t>To overcome space and memory issues, we used this model</a:t>
          </a:r>
          <a:endParaRPr lang="en-US" sz="1600" kern="1200" dirty="0">
            <a:solidFill>
              <a:schemeClr val="tx1"/>
            </a:solidFill>
          </a:endParaRPr>
        </a:p>
      </dsp:txBody>
      <dsp:txXfrm>
        <a:off x="2879615" y="1009310"/>
        <a:ext cx="2522298" cy="2766960"/>
      </dsp:txXfrm>
    </dsp:sp>
    <dsp:sp modelId="{5ACDDD2E-A6DA-4B3F-B366-D8D165C71718}">
      <dsp:nvSpPr>
        <dsp:cNvPr id="0" name=""/>
        <dsp:cNvSpPr/>
      </dsp:nvSpPr>
      <dsp:spPr>
        <a:xfrm>
          <a:off x="5755035" y="391"/>
          <a:ext cx="2522298" cy="1008919"/>
        </a:xfrm>
        <a:prstGeom prst="rect">
          <a:avLst/>
        </a:prstGeom>
        <a:solidFill>
          <a:schemeClr val="accent3"/>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j-lt"/>
            </a:rPr>
            <a:t>T5 Small</a:t>
          </a:r>
        </a:p>
      </dsp:txBody>
      <dsp:txXfrm>
        <a:off x="5755035" y="391"/>
        <a:ext cx="2522298" cy="1008919"/>
      </dsp:txXfrm>
    </dsp:sp>
    <dsp:sp modelId="{3232D775-33ED-44BE-9665-D5F655F5DD13}">
      <dsp:nvSpPr>
        <dsp:cNvPr id="0" name=""/>
        <dsp:cNvSpPr/>
      </dsp:nvSpPr>
      <dsp:spPr>
        <a:xfrm>
          <a:off x="5755035" y="1009310"/>
          <a:ext cx="2522298" cy="2766960"/>
        </a:xfrm>
        <a:prstGeom prst="rect">
          <a:avLst/>
        </a:prstGeom>
        <a:solidFill>
          <a:schemeClr val="accent5">
            <a:tint val="40000"/>
            <a:alpha val="90000"/>
            <a:hueOff val="-3383287"/>
            <a:satOff val="-40521"/>
            <a:lumOff val="-3811"/>
            <a:alphaOff val="0"/>
          </a:schemeClr>
        </a:solidFill>
        <a:ln w="12700" cap="flat" cmpd="sng" algn="ctr">
          <a:solidFill>
            <a:schemeClr val="accent5">
              <a:tint val="40000"/>
              <a:alpha val="90000"/>
              <a:hueOff val="-3383287"/>
              <a:satOff val="-40521"/>
              <a:lumOff val="-381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t>Encoder - Decoder Model</a:t>
          </a:r>
        </a:p>
        <a:p>
          <a:pPr marL="0" lvl="1" indent="-171450" algn="l" defTabSz="711200">
            <a:lnSpc>
              <a:spcPct val="100000"/>
            </a:lnSpc>
            <a:spcBef>
              <a:spcPct val="0"/>
            </a:spcBef>
            <a:spcAft>
              <a:spcPct val="15000"/>
            </a:spcAft>
            <a:buFont typeface="Arial" panose="020B0604020202020204" pitchFamily="34" charset="0"/>
            <a:buNone/>
          </a:pPr>
          <a:r>
            <a:rPr lang="en-US" sz="1600" b="0" i="0" kern="1200" dirty="0"/>
            <a:t>Relatively Smaller to handle</a:t>
          </a:r>
          <a:endParaRPr lang="en-US" sz="1600" kern="1200" dirty="0"/>
        </a:p>
        <a:p>
          <a:pPr marL="0" lvl="1" indent="-171450" algn="l" defTabSz="711200">
            <a:lnSpc>
              <a:spcPct val="100000"/>
            </a:lnSpc>
            <a:spcBef>
              <a:spcPct val="0"/>
            </a:spcBef>
            <a:spcAft>
              <a:spcPct val="15000"/>
            </a:spcAft>
            <a:buFont typeface="Arial" panose="020B0604020202020204" pitchFamily="34" charset="0"/>
            <a:buNone/>
          </a:pPr>
          <a:endParaRPr lang="en-US" sz="1600" kern="1200" dirty="0"/>
        </a:p>
      </dsp:txBody>
      <dsp:txXfrm>
        <a:off x="5755035" y="1009310"/>
        <a:ext cx="2522298" cy="2766960"/>
      </dsp:txXfrm>
    </dsp:sp>
    <dsp:sp modelId="{C524BBDC-4A12-4957-832D-D660CECEAC53}">
      <dsp:nvSpPr>
        <dsp:cNvPr id="0" name=""/>
        <dsp:cNvSpPr/>
      </dsp:nvSpPr>
      <dsp:spPr>
        <a:xfrm>
          <a:off x="8630456" y="391"/>
          <a:ext cx="2522298" cy="1008919"/>
        </a:xfrm>
        <a:prstGeom prst="rect">
          <a:avLst/>
        </a:prstGeom>
        <a:solidFill>
          <a:schemeClr val="accent3">
            <a:alpha val="2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j-lt"/>
            </a:rPr>
            <a:t>BART</a:t>
          </a:r>
        </a:p>
      </dsp:txBody>
      <dsp:txXfrm>
        <a:off x="8630456" y="391"/>
        <a:ext cx="2522298" cy="1008919"/>
      </dsp:txXfrm>
    </dsp:sp>
    <dsp:sp modelId="{70A49A4C-6D17-4FCB-9C29-21F025026F9E}">
      <dsp:nvSpPr>
        <dsp:cNvPr id="0" name=""/>
        <dsp:cNvSpPr/>
      </dsp:nvSpPr>
      <dsp:spPr>
        <a:xfrm>
          <a:off x="8630456" y="1009310"/>
          <a:ext cx="2522298" cy="2766960"/>
        </a:xfrm>
        <a:prstGeom prst="rect">
          <a:avLst/>
        </a:prstGeom>
        <a:solidFill>
          <a:schemeClr val="accent5">
            <a:tint val="40000"/>
            <a:alpha val="90000"/>
            <a:hueOff val="-5074930"/>
            <a:satOff val="-60782"/>
            <a:lumOff val="-5716"/>
            <a:alphaOff val="0"/>
          </a:schemeClr>
        </a:solidFill>
        <a:ln w="12700" cap="flat" cmpd="sng" algn="ctr">
          <a:solidFill>
            <a:schemeClr val="accent5">
              <a:tint val="40000"/>
              <a:alpha val="90000"/>
              <a:hueOff val="-5074930"/>
              <a:satOff val="-60782"/>
              <a:lumOff val="-571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solidFill>
                <a:schemeClr val="tx1"/>
              </a:solidFill>
            </a:rPr>
            <a:t>Encoder - Decoder Model</a:t>
          </a:r>
        </a:p>
        <a:p>
          <a:pPr marL="0" lvl="1" indent="-171450" algn="l" defTabSz="711200">
            <a:lnSpc>
              <a:spcPct val="100000"/>
            </a:lnSpc>
            <a:spcBef>
              <a:spcPct val="0"/>
            </a:spcBef>
            <a:spcAft>
              <a:spcPct val="15000"/>
            </a:spcAft>
            <a:buFont typeface="Arial" panose="020B0604020202020204" pitchFamily="34" charset="0"/>
            <a:buNone/>
          </a:pPr>
          <a:r>
            <a:rPr lang="en-US" sz="1600" b="0" i="0" kern="1200" dirty="0">
              <a:solidFill>
                <a:schemeClr val="tx1"/>
              </a:solidFill>
            </a:rPr>
            <a:t>Relatively smaller to handle</a:t>
          </a:r>
          <a:endParaRPr lang="en-US" sz="1600" kern="1200" dirty="0">
            <a:solidFill>
              <a:schemeClr val="tx1"/>
            </a:solidFill>
          </a:endParaRPr>
        </a:p>
      </dsp:txBody>
      <dsp:txXfrm>
        <a:off x="8630456" y="1009310"/>
        <a:ext cx="2522298" cy="27669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970A0-87A4-4055-8444-4B32FD55679F}">
      <dsp:nvSpPr>
        <dsp:cNvPr id="0" name=""/>
        <dsp:cNvSpPr/>
      </dsp:nvSpPr>
      <dsp:spPr>
        <a:xfrm>
          <a:off x="4194" y="391"/>
          <a:ext cx="2522298" cy="1008919"/>
        </a:xfrm>
        <a:prstGeom prst="rect">
          <a:avLst/>
        </a:prstGeom>
        <a:solidFill>
          <a:schemeClr val="accent1"/>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j-lt"/>
            </a:rPr>
            <a:t>GPT2</a:t>
          </a:r>
        </a:p>
      </dsp:txBody>
      <dsp:txXfrm>
        <a:off x="4194" y="391"/>
        <a:ext cx="2522298" cy="1008919"/>
      </dsp:txXfrm>
    </dsp:sp>
    <dsp:sp modelId="{30479C4D-92A7-4148-A954-1F753DC42CF3}">
      <dsp:nvSpPr>
        <dsp:cNvPr id="0" name=""/>
        <dsp:cNvSpPr/>
      </dsp:nvSpPr>
      <dsp:spPr>
        <a:xfrm>
          <a:off x="4194" y="1009310"/>
          <a:ext cx="2522298" cy="276696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t>Decoder Only</a:t>
          </a:r>
        </a:p>
        <a:p>
          <a:pPr marL="0" lvl="1" indent="-171450" algn="l" defTabSz="711200">
            <a:lnSpc>
              <a:spcPct val="100000"/>
            </a:lnSpc>
            <a:spcBef>
              <a:spcPct val="0"/>
            </a:spcBef>
            <a:spcAft>
              <a:spcPct val="15000"/>
            </a:spcAft>
            <a:buFont typeface="Arial" panose="020B0604020202020204" pitchFamily="34" charset="0"/>
            <a:buNone/>
          </a:pPr>
          <a:r>
            <a:rPr lang="en-US" sz="1600" kern="1200" dirty="0"/>
            <a:t>124 million parameters</a:t>
          </a:r>
        </a:p>
        <a:p>
          <a:pPr marL="0" lvl="1" indent="-171450" algn="l" defTabSz="711200">
            <a:lnSpc>
              <a:spcPct val="100000"/>
            </a:lnSpc>
            <a:spcBef>
              <a:spcPct val="0"/>
            </a:spcBef>
            <a:spcAft>
              <a:spcPct val="15000"/>
            </a:spcAft>
            <a:buFont typeface="Arial" panose="020B0604020202020204" pitchFamily="34" charset="0"/>
            <a:buNone/>
          </a:pPr>
          <a:endParaRPr lang="en-US" sz="1600" kern="1200" dirty="0"/>
        </a:p>
        <a:p>
          <a:pPr marL="0" lvl="1" indent="-171450" algn="l" defTabSz="711200">
            <a:lnSpc>
              <a:spcPct val="100000"/>
            </a:lnSpc>
            <a:spcBef>
              <a:spcPct val="0"/>
            </a:spcBef>
            <a:spcAft>
              <a:spcPct val="15000"/>
            </a:spcAft>
            <a:buFont typeface="Arial" panose="020B0604020202020204" pitchFamily="34" charset="0"/>
            <a:buNone/>
          </a:pPr>
          <a:r>
            <a:rPr lang="en-US" sz="1600" kern="1200" dirty="0"/>
            <a:t>Trainable parameters 124 million</a:t>
          </a:r>
        </a:p>
        <a:p>
          <a:pPr marL="0" lvl="1" indent="-171450" algn="l" defTabSz="711200">
            <a:lnSpc>
              <a:spcPct val="100000"/>
            </a:lnSpc>
            <a:spcBef>
              <a:spcPct val="0"/>
            </a:spcBef>
            <a:spcAft>
              <a:spcPct val="15000"/>
            </a:spcAft>
            <a:buFont typeface="Arial" panose="020B0604020202020204" pitchFamily="34" charset="0"/>
            <a:buNone/>
          </a:pPr>
          <a:endParaRPr lang="en-US" sz="1600" kern="1200" dirty="0"/>
        </a:p>
        <a:p>
          <a:pPr marL="0" lvl="1" indent="-171450" algn="l" defTabSz="711200">
            <a:lnSpc>
              <a:spcPct val="100000"/>
            </a:lnSpc>
            <a:spcBef>
              <a:spcPct val="0"/>
            </a:spcBef>
            <a:spcAft>
              <a:spcPct val="15000"/>
            </a:spcAft>
            <a:buFont typeface="Arial" panose="020B0604020202020204" pitchFamily="34" charset="0"/>
            <a:buNone/>
          </a:pPr>
          <a:r>
            <a:rPr lang="en-US" sz="1600" kern="1200" dirty="0"/>
            <a:t>Pre-trained tokens – 10B</a:t>
          </a:r>
        </a:p>
      </dsp:txBody>
      <dsp:txXfrm>
        <a:off x="4194" y="1009310"/>
        <a:ext cx="2522298" cy="2766960"/>
      </dsp:txXfrm>
    </dsp:sp>
    <dsp:sp modelId="{6DDDB16E-5E89-49FF-9D69-F27857F51C56}">
      <dsp:nvSpPr>
        <dsp:cNvPr id="0" name=""/>
        <dsp:cNvSpPr/>
      </dsp:nvSpPr>
      <dsp:spPr>
        <a:xfrm>
          <a:off x="2879615" y="391"/>
          <a:ext cx="2522298" cy="1008919"/>
        </a:xfrm>
        <a:prstGeom prst="rect">
          <a:avLst/>
        </a:prstGeom>
        <a:solidFill>
          <a:schemeClr val="accent1">
            <a:alpha val="2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j-lt"/>
            </a:rPr>
            <a:t> Gemma 2</a:t>
          </a:r>
        </a:p>
      </dsp:txBody>
      <dsp:txXfrm>
        <a:off x="2879615" y="391"/>
        <a:ext cx="2522298" cy="1008919"/>
      </dsp:txXfrm>
    </dsp:sp>
    <dsp:sp modelId="{E073A826-7D3A-44DE-9A23-19A6213A5DC9}">
      <dsp:nvSpPr>
        <dsp:cNvPr id="0" name=""/>
        <dsp:cNvSpPr/>
      </dsp:nvSpPr>
      <dsp:spPr>
        <a:xfrm>
          <a:off x="2879615" y="1009310"/>
          <a:ext cx="2522298" cy="2766960"/>
        </a:xfrm>
        <a:prstGeom prst="rect">
          <a:avLst/>
        </a:prstGeom>
        <a:solidFill>
          <a:schemeClr val="accent5">
            <a:tint val="40000"/>
            <a:alpha val="90000"/>
            <a:hueOff val="-1691643"/>
            <a:satOff val="-20261"/>
            <a:lumOff val="-1905"/>
            <a:alphaOff val="0"/>
          </a:schemeClr>
        </a:solidFill>
        <a:ln w="12700" cap="flat" cmpd="sng" algn="ctr">
          <a:solidFill>
            <a:schemeClr val="accent5">
              <a:tint val="40000"/>
              <a:alpha val="90000"/>
              <a:hueOff val="-1691643"/>
              <a:satOff val="-20261"/>
              <a:lumOff val="-19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solidFill>
                <a:schemeClr val="tx1"/>
              </a:solidFill>
            </a:rPr>
            <a:t>Decoder Only</a:t>
          </a:r>
        </a:p>
        <a:p>
          <a:pPr marL="0" lvl="1" indent="-171450" algn="l" defTabSz="711200">
            <a:lnSpc>
              <a:spcPct val="100000"/>
            </a:lnSpc>
            <a:spcBef>
              <a:spcPct val="0"/>
            </a:spcBef>
            <a:spcAft>
              <a:spcPct val="15000"/>
            </a:spcAft>
            <a:buFont typeface="Arial" panose="020B0604020202020204" pitchFamily="34" charset="0"/>
            <a:buNone/>
          </a:pPr>
          <a:r>
            <a:rPr lang="en-US" sz="1600" kern="1200" dirty="0">
              <a:solidFill>
                <a:schemeClr val="tx1"/>
              </a:solidFill>
            </a:rPr>
            <a:t>PEFT - LORA</a:t>
          </a:r>
        </a:p>
        <a:p>
          <a:pPr marL="0" lvl="1" indent="-171450" algn="l" defTabSz="711200">
            <a:lnSpc>
              <a:spcPct val="100000"/>
            </a:lnSpc>
            <a:spcBef>
              <a:spcPct val="0"/>
            </a:spcBef>
            <a:spcAft>
              <a:spcPct val="15000"/>
            </a:spcAft>
            <a:buFont typeface="Arial" panose="020B0604020202020204" pitchFamily="34" charset="0"/>
            <a:buNone/>
          </a:pPr>
          <a:r>
            <a:rPr lang="en-US" sz="1600" kern="1200" dirty="0">
              <a:solidFill>
                <a:schemeClr val="tx1"/>
              </a:solidFill>
            </a:rPr>
            <a:t>2 Billion parameters</a:t>
          </a:r>
        </a:p>
        <a:p>
          <a:pPr marL="0" lvl="1" indent="-171450" algn="l" defTabSz="711200">
            <a:lnSpc>
              <a:spcPct val="100000"/>
            </a:lnSpc>
            <a:spcBef>
              <a:spcPct val="0"/>
            </a:spcBef>
            <a:spcAft>
              <a:spcPct val="15000"/>
            </a:spcAft>
            <a:buFont typeface="Arial" panose="020B0604020202020204" pitchFamily="34" charset="0"/>
            <a:buNone/>
          </a:pPr>
          <a:endParaRPr lang="en-US" sz="1600" kern="1200" dirty="0">
            <a:solidFill>
              <a:schemeClr val="tx1"/>
            </a:solidFill>
          </a:endParaRPr>
        </a:p>
        <a:p>
          <a:pPr marL="0" lvl="1" indent="-171450" algn="l" defTabSz="711200">
            <a:lnSpc>
              <a:spcPct val="100000"/>
            </a:lnSpc>
            <a:spcBef>
              <a:spcPct val="0"/>
            </a:spcBef>
            <a:spcAft>
              <a:spcPct val="15000"/>
            </a:spcAft>
            <a:buFont typeface="Arial" panose="020B0604020202020204" pitchFamily="34" charset="0"/>
            <a:buNone/>
          </a:pPr>
          <a:r>
            <a:rPr lang="en-US" sz="1600" kern="1200" dirty="0">
              <a:solidFill>
                <a:schemeClr val="tx1"/>
              </a:solidFill>
            </a:rPr>
            <a:t>Trainable parameters 524 million</a:t>
          </a:r>
        </a:p>
        <a:p>
          <a:pPr marL="0" lvl="1" indent="-171450" algn="l" defTabSz="711200">
            <a:lnSpc>
              <a:spcPct val="100000"/>
            </a:lnSpc>
            <a:spcBef>
              <a:spcPct val="0"/>
            </a:spcBef>
            <a:spcAft>
              <a:spcPct val="15000"/>
            </a:spcAft>
            <a:buFont typeface="Arial" panose="020B0604020202020204" pitchFamily="34" charset="0"/>
            <a:buNone/>
          </a:pPr>
          <a:endParaRPr lang="en-US" sz="1600" kern="1200" dirty="0">
            <a:solidFill>
              <a:schemeClr val="tx1"/>
            </a:solidFill>
          </a:endParaRPr>
        </a:p>
        <a:p>
          <a:pPr marL="0" lvl="1" indent="-171450" algn="l" defTabSz="711200">
            <a:lnSpc>
              <a:spcPct val="100000"/>
            </a:lnSpc>
            <a:spcBef>
              <a:spcPct val="0"/>
            </a:spcBef>
            <a:spcAft>
              <a:spcPct val="15000"/>
            </a:spcAft>
            <a:buFont typeface="Arial" panose="020B0604020202020204" pitchFamily="34" charset="0"/>
            <a:buNone/>
          </a:pPr>
          <a:r>
            <a:rPr lang="en-US" sz="1600" kern="1200" dirty="0"/>
            <a:t>Pre-trained tokens – 2T</a:t>
          </a:r>
          <a:endParaRPr lang="en-US" sz="1600" kern="1200" dirty="0">
            <a:solidFill>
              <a:schemeClr val="tx1"/>
            </a:solidFill>
          </a:endParaRPr>
        </a:p>
      </dsp:txBody>
      <dsp:txXfrm>
        <a:off x="2879615" y="1009310"/>
        <a:ext cx="2522298" cy="2766960"/>
      </dsp:txXfrm>
    </dsp:sp>
    <dsp:sp modelId="{5ACDDD2E-A6DA-4B3F-B366-D8D165C71718}">
      <dsp:nvSpPr>
        <dsp:cNvPr id="0" name=""/>
        <dsp:cNvSpPr/>
      </dsp:nvSpPr>
      <dsp:spPr>
        <a:xfrm>
          <a:off x="5755035" y="391"/>
          <a:ext cx="2522298" cy="1008919"/>
        </a:xfrm>
        <a:prstGeom prst="rect">
          <a:avLst/>
        </a:prstGeom>
        <a:solidFill>
          <a:schemeClr val="accent3"/>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j-lt"/>
            </a:rPr>
            <a:t>Llama 2</a:t>
          </a:r>
        </a:p>
      </dsp:txBody>
      <dsp:txXfrm>
        <a:off x="5755035" y="391"/>
        <a:ext cx="2522298" cy="1008919"/>
      </dsp:txXfrm>
    </dsp:sp>
    <dsp:sp modelId="{3232D775-33ED-44BE-9665-D5F655F5DD13}">
      <dsp:nvSpPr>
        <dsp:cNvPr id="0" name=""/>
        <dsp:cNvSpPr/>
      </dsp:nvSpPr>
      <dsp:spPr>
        <a:xfrm>
          <a:off x="5755035" y="1009310"/>
          <a:ext cx="2522298" cy="2766960"/>
        </a:xfrm>
        <a:prstGeom prst="rect">
          <a:avLst/>
        </a:prstGeom>
        <a:solidFill>
          <a:schemeClr val="accent5">
            <a:tint val="40000"/>
            <a:alpha val="90000"/>
            <a:hueOff val="-3383287"/>
            <a:satOff val="-40521"/>
            <a:lumOff val="-3811"/>
            <a:alphaOff val="0"/>
          </a:schemeClr>
        </a:solidFill>
        <a:ln w="12700" cap="flat" cmpd="sng" algn="ctr">
          <a:solidFill>
            <a:schemeClr val="accent5">
              <a:tint val="40000"/>
              <a:alpha val="90000"/>
              <a:hueOff val="-3383287"/>
              <a:satOff val="-40521"/>
              <a:lumOff val="-381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t>Decoder Only</a:t>
          </a:r>
        </a:p>
        <a:p>
          <a:pPr marL="0" lvl="1" indent="-171450" algn="l" defTabSz="711200">
            <a:lnSpc>
              <a:spcPct val="100000"/>
            </a:lnSpc>
            <a:spcBef>
              <a:spcPct val="0"/>
            </a:spcBef>
            <a:spcAft>
              <a:spcPct val="15000"/>
            </a:spcAft>
            <a:buFont typeface="Arial" panose="020B0604020202020204" pitchFamily="34" charset="0"/>
            <a:buNone/>
          </a:pPr>
          <a:r>
            <a:rPr lang="en-US" sz="1600" kern="1200" dirty="0"/>
            <a:t>PEFT - LORA</a:t>
          </a:r>
        </a:p>
        <a:p>
          <a:pPr marL="0" lvl="1" indent="-171450" algn="l" defTabSz="711200">
            <a:lnSpc>
              <a:spcPct val="100000"/>
            </a:lnSpc>
            <a:spcBef>
              <a:spcPct val="0"/>
            </a:spcBef>
            <a:spcAft>
              <a:spcPct val="15000"/>
            </a:spcAft>
            <a:buFont typeface="Arial" panose="020B0604020202020204" pitchFamily="34" charset="0"/>
            <a:buNone/>
          </a:pPr>
          <a:r>
            <a:rPr lang="en-US" sz="1600" kern="1200" dirty="0"/>
            <a:t>7 Billion parameters</a:t>
          </a:r>
        </a:p>
        <a:p>
          <a:pPr marL="0" lvl="1" indent="-171450" algn="l" defTabSz="711200">
            <a:lnSpc>
              <a:spcPct val="100000"/>
            </a:lnSpc>
            <a:spcBef>
              <a:spcPct val="0"/>
            </a:spcBef>
            <a:spcAft>
              <a:spcPct val="15000"/>
            </a:spcAft>
            <a:buFont typeface="Arial" panose="020B0604020202020204" pitchFamily="34" charset="0"/>
            <a:buNone/>
          </a:pPr>
          <a:endParaRPr lang="en-US" sz="1600" kern="1200" dirty="0"/>
        </a:p>
        <a:p>
          <a:pPr marL="0" lvl="1" indent="-171450" algn="l" defTabSz="711200">
            <a:lnSpc>
              <a:spcPct val="100000"/>
            </a:lnSpc>
            <a:spcBef>
              <a:spcPct val="0"/>
            </a:spcBef>
            <a:spcAft>
              <a:spcPct val="15000"/>
            </a:spcAft>
            <a:buFont typeface="Arial" panose="020B0604020202020204" pitchFamily="34" charset="0"/>
            <a:buNone/>
          </a:pPr>
          <a:r>
            <a:rPr lang="en-US" sz="1600" kern="1200" dirty="0"/>
            <a:t>Trainable parameters 262 million</a:t>
          </a:r>
        </a:p>
        <a:p>
          <a:pPr marL="0" lvl="1" indent="-171450" algn="l" defTabSz="711200">
            <a:lnSpc>
              <a:spcPct val="100000"/>
            </a:lnSpc>
            <a:spcBef>
              <a:spcPct val="0"/>
            </a:spcBef>
            <a:spcAft>
              <a:spcPct val="15000"/>
            </a:spcAft>
            <a:buFont typeface="Arial" panose="020B0604020202020204" pitchFamily="34" charset="0"/>
            <a:buNone/>
          </a:pPr>
          <a:endParaRPr lang="en-US" sz="1600" kern="1200" dirty="0"/>
        </a:p>
        <a:p>
          <a:pPr marL="0" lvl="1" indent="-171450" algn="l" defTabSz="711200">
            <a:lnSpc>
              <a:spcPct val="100000"/>
            </a:lnSpc>
            <a:spcBef>
              <a:spcPct val="0"/>
            </a:spcBef>
            <a:spcAft>
              <a:spcPct val="15000"/>
            </a:spcAft>
            <a:buFont typeface="Arial" panose="020B0604020202020204" pitchFamily="34" charset="0"/>
            <a:buNone/>
          </a:pPr>
          <a:r>
            <a:rPr lang="en-US" sz="1600" kern="1200" dirty="0"/>
            <a:t>Pre-trained tokens – 2T</a:t>
          </a:r>
        </a:p>
      </dsp:txBody>
      <dsp:txXfrm>
        <a:off x="5755035" y="1009310"/>
        <a:ext cx="2522298" cy="2766960"/>
      </dsp:txXfrm>
    </dsp:sp>
    <dsp:sp modelId="{C524BBDC-4A12-4957-832D-D660CECEAC53}">
      <dsp:nvSpPr>
        <dsp:cNvPr id="0" name=""/>
        <dsp:cNvSpPr/>
      </dsp:nvSpPr>
      <dsp:spPr>
        <a:xfrm>
          <a:off x="8630456" y="391"/>
          <a:ext cx="2522298" cy="1008919"/>
        </a:xfrm>
        <a:prstGeom prst="rect">
          <a:avLst/>
        </a:prstGeom>
        <a:solidFill>
          <a:schemeClr val="accent3">
            <a:alpha val="2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j-lt"/>
            </a:rPr>
            <a:t>Llama 3</a:t>
          </a:r>
        </a:p>
      </dsp:txBody>
      <dsp:txXfrm>
        <a:off x="8630456" y="391"/>
        <a:ext cx="2522298" cy="1008919"/>
      </dsp:txXfrm>
    </dsp:sp>
    <dsp:sp modelId="{70A49A4C-6D17-4FCB-9C29-21F025026F9E}">
      <dsp:nvSpPr>
        <dsp:cNvPr id="0" name=""/>
        <dsp:cNvSpPr/>
      </dsp:nvSpPr>
      <dsp:spPr>
        <a:xfrm>
          <a:off x="8634651" y="1009310"/>
          <a:ext cx="2522298" cy="2766960"/>
        </a:xfrm>
        <a:prstGeom prst="rect">
          <a:avLst/>
        </a:prstGeom>
        <a:solidFill>
          <a:schemeClr val="accent5">
            <a:tint val="40000"/>
            <a:alpha val="90000"/>
            <a:hueOff val="-5074930"/>
            <a:satOff val="-60782"/>
            <a:lumOff val="-5716"/>
            <a:alphaOff val="0"/>
          </a:schemeClr>
        </a:solidFill>
        <a:ln w="12700" cap="flat" cmpd="sng" algn="ctr">
          <a:solidFill>
            <a:schemeClr val="accent5">
              <a:tint val="40000"/>
              <a:alpha val="90000"/>
              <a:hueOff val="-5074930"/>
              <a:satOff val="-60782"/>
              <a:lumOff val="-571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solidFill>
                <a:schemeClr val="tx1"/>
              </a:solidFill>
            </a:rPr>
            <a:t>Decoder Only</a:t>
          </a:r>
        </a:p>
        <a:p>
          <a:pPr marL="0" lvl="1" indent="-171450" algn="l" defTabSz="711200">
            <a:lnSpc>
              <a:spcPct val="100000"/>
            </a:lnSpc>
            <a:spcBef>
              <a:spcPct val="0"/>
            </a:spcBef>
            <a:spcAft>
              <a:spcPct val="15000"/>
            </a:spcAft>
            <a:buFont typeface="Arial" panose="020B0604020202020204" pitchFamily="34" charset="0"/>
            <a:buNone/>
          </a:pPr>
          <a:r>
            <a:rPr lang="en-US" sz="1600" kern="1200" dirty="0">
              <a:solidFill>
                <a:schemeClr val="tx1"/>
              </a:solidFill>
            </a:rPr>
            <a:t>Unsloth framework</a:t>
          </a:r>
        </a:p>
        <a:p>
          <a:pPr marL="0" lvl="1" indent="-171450" algn="l" defTabSz="711200">
            <a:lnSpc>
              <a:spcPct val="100000"/>
            </a:lnSpc>
            <a:spcBef>
              <a:spcPct val="0"/>
            </a:spcBef>
            <a:spcAft>
              <a:spcPct val="15000"/>
            </a:spcAft>
            <a:buFont typeface="Arial" panose="020B0604020202020204" pitchFamily="34" charset="0"/>
            <a:buNone/>
          </a:pPr>
          <a:r>
            <a:rPr lang="en-US" sz="1600" kern="1200" dirty="0">
              <a:solidFill>
                <a:schemeClr val="tx1"/>
              </a:solidFill>
            </a:rPr>
            <a:t>8 Billion parameters</a:t>
          </a:r>
        </a:p>
        <a:p>
          <a:pPr marL="0" lvl="1" indent="-171450" algn="l" defTabSz="711200">
            <a:lnSpc>
              <a:spcPct val="100000"/>
            </a:lnSpc>
            <a:spcBef>
              <a:spcPct val="0"/>
            </a:spcBef>
            <a:spcAft>
              <a:spcPct val="15000"/>
            </a:spcAft>
            <a:buFont typeface="Arial" panose="020B0604020202020204" pitchFamily="34" charset="0"/>
            <a:buNone/>
          </a:pPr>
          <a:endParaRPr lang="en-US" sz="1600" kern="1200" dirty="0">
            <a:solidFill>
              <a:schemeClr val="tx1"/>
            </a:solidFill>
          </a:endParaRPr>
        </a:p>
        <a:p>
          <a:pPr marL="0" lvl="1" indent="-171450" algn="l" defTabSz="711200">
            <a:lnSpc>
              <a:spcPct val="100000"/>
            </a:lnSpc>
            <a:spcBef>
              <a:spcPct val="0"/>
            </a:spcBef>
            <a:spcAft>
              <a:spcPct val="15000"/>
            </a:spcAft>
            <a:buFont typeface="Arial" panose="020B0604020202020204" pitchFamily="34" charset="0"/>
            <a:buNone/>
          </a:pPr>
          <a:r>
            <a:rPr lang="en-US" sz="1600" kern="1200" dirty="0">
              <a:solidFill>
                <a:schemeClr val="tx1"/>
              </a:solidFill>
            </a:rPr>
            <a:t>Trainable parameters 525 million</a:t>
          </a:r>
        </a:p>
        <a:p>
          <a:pPr marL="0" lvl="1" indent="-171450" algn="l" defTabSz="711200">
            <a:lnSpc>
              <a:spcPct val="100000"/>
            </a:lnSpc>
            <a:spcBef>
              <a:spcPct val="0"/>
            </a:spcBef>
            <a:spcAft>
              <a:spcPct val="15000"/>
            </a:spcAft>
            <a:buFont typeface="Arial" panose="020B0604020202020204" pitchFamily="34" charset="0"/>
            <a:buNone/>
          </a:pPr>
          <a:endParaRPr lang="en-US" sz="1600" kern="1200" dirty="0">
            <a:solidFill>
              <a:schemeClr val="tx1"/>
            </a:solidFill>
          </a:endParaRPr>
        </a:p>
        <a:p>
          <a:pPr marL="0" lvl="1" indent="-171450" algn="l" defTabSz="711200">
            <a:lnSpc>
              <a:spcPct val="100000"/>
            </a:lnSpc>
            <a:spcBef>
              <a:spcPct val="0"/>
            </a:spcBef>
            <a:spcAft>
              <a:spcPct val="15000"/>
            </a:spcAft>
            <a:buFont typeface="Arial" panose="020B0604020202020204" pitchFamily="34" charset="0"/>
            <a:buNone/>
          </a:pPr>
          <a:r>
            <a:rPr lang="en-US" sz="1600" kern="1200" dirty="0"/>
            <a:t>Pre-trained tokens – 10T+</a:t>
          </a:r>
          <a:endParaRPr lang="en-US" sz="1600" kern="1200" dirty="0">
            <a:solidFill>
              <a:schemeClr val="tx1"/>
            </a:solidFill>
          </a:endParaRPr>
        </a:p>
      </dsp:txBody>
      <dsp:txXfrm>
        <a:off x="8634651" y="1009310"/>
        <a:ext cx="2522298" cy="27669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970A0-87A4-4055-8444-4B32FD55679F}">
      <dsp:nvSpPr>
        <dsp:cNvPr id="0" name=""/>
        <dsp:cNvSpPr/>
      </dsp:nvSpPr>
      <dsp:spPr>
        <a:xfrm>
          <a:off x="15076" y="380897"/>
          <a:ext cx="2517374" cy="654167"/>
        </a:xfrm>
        <a:prstGeom prst="rect">
          <a:avLst/>
        </a:prstGeom>
        <a:solidFill>
          <a:schemeClr val="accent1"/>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j-lt"/>
            </a:rPr>
            <a:t>GPT2</a:t>
          </a:r>
        </a:p>
      </dsp:txBody>
      <dsp:txXfrm>
        <a:off x="15076" y="380897"/>
        <a:ext cx="2517374" cy="654167"/>
      </dsp:txXfrm>
    </dsp:sp>
    <dsp:sp modelId="{30479C4D-92A7-4148-A954-1F753DC42CF3}">
      <dsp:nvSpPr>
        <dsp:cNvPr id="0" name=""/>
        <dsp:cNvSpPr/>
      </dsp:nvSpPr>
      <dsp:spPr>
        <a:xfrm>
          <a:off x="15076" y="1035064"/>
          <a:ext cx="2517374" cy="236069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t>Unrelated Subject lines</a:t>
          </a:r>
        </a:p>
        <a:p>
          <a:pPr marL="0" lvl="1" indent="-171450" algn="l" defTabSz="711200">
            <a:lnSpc>
              <a:spcPct val="100000"/>
            </a:lnSpc>
            <a:spcBef>
              <a:spcPct val="0"/>
            </a:spcBef>
            <a:spcAft>
              <a:spcPct val="15000"/>
            </a:spcAft>
            <a:buFont typeface="Arial" panose="020B0604020202020204" pitchFamily="34" charset="0"/>
            <a:buNone/>
          </a:pPr>
          <a:r>
            <a:rPr lang="en-US" sz="1600" kern="1200" dirty="0"/>
            <a:t>Low ROUGE Scores</a:t>
          </a:r>
        </a:p>
        <a:p>
          <a:pPr marL="0" lvl="1" indent="-171450" algn="l" defTabSz="711200">
            <a:lnSpc>
              <a:spcPct val="100000"/>
            </a:lnSpc>
            <a:spcBef>
              <a:spcPct val="0"/>
            </a:spcBef>
            <a:spcAft>
              <a:spcPct val="15000"/>
            </a:spcAft>
            <a:buFont typeface="Arial" panose="020B0604020202020204" pitchFamily="34" charset="0"/>
            <a:buNone/>
          </a:pPr>
          <a:r>
            <a:rPr lang="en-US" sz="1600" kern="1200" dirty="0"/>
            <a:t>Model Weights</a:t>
          </a:r>
        </a:p>
        <a:p>
          <a:pPr marL="0" lvl="1" indent="-171450" algn="l" defTabSz="711200">
            <a:lnSpc>
              <a:spcPct val="100000"/>
            </a:lnSpc>
            <a:spcBef>
              <a:spcPct val="0"/>
            </a:spcBef>
            <a:spcAft>
              <a:spcPct val="15000"/>
            </a:spcAft>
            <a:buFont typeface="Arial" panose="020B0604020202020204" pitchFamily="34" charset="0"/>
            <a:buNone/>
          </a:pPr>
          <a:r>
            <a:rPr lang="en-GB" sz="1600" kern="1200" dirty="0">
              <a:hlinkClick xmlns:r="http://schemas.openxmlformats.org/officeDocument/2006/relationships" r:id="rId1"/>
            </a:rPr>
            <a:t>https://</a:t>
          </a:r>
          <a:r>
            <a:rPr lang="en-GB" sz="1600" kern="1200" dirty="0" err="1">
              <a:hlinkClick xmlns:r="http://schemas.openxmlformats.org/officeDocument/2006/relationships" r:id="rId1"/>
            </a:rPr>
            <a:t>huggingface.co</a:t>
          </a:r>
          <a:r>
            <a:rPr lang="en-GB" sz="1600" kern="1200" dirty="0">
              <a:hlinkClick xmlns:r="http://schemas.openxmlformats.org/officeDocument/2006/relationships" r:id="rId1"/>
            </a:rPr>
            <a:t>/paramasivan27/gpt2_for_email_summarization_enron</a:t>
          </a:r>
          <a:endParaRPr lang="en-US" sz="1600" kern="1200" dirty="0"/>
        </a:p>
        <a:p>
          <a:pPr marL="0" lvl="1" indent="-171450" algn="l" defTabSz="711200">
            <a:lnSpc>
              <a:spcPct val="100000"/>
            </a:lnSpc>
            <a:spcBef>
              <a:spcPct val="0"/>
            </a:spcBef>
            <a:spcAft>
              <a:spcPct val="15000"/>
            </a:spcAft>
            <a:buFont typeface="Arial" panose="020B0604020202020204" pitchFamily="34" charset="0"/>
            <a:buNone/>
          </a:pPr>
          <a:endParaRPr lang="en-US" sz="1600" kern="1200" dirty="0"/>
        </a:p>
      </dsp:txBody>
      <dsp:txXfrm>
        <a:off x="15076" y="1035064"/>
        <a:ext cx="2517374" cy="2360699"/>
      </dsp:txXfrm>
    </dsp:sp>
    <dsp:sp modelId="{6DDDB16E-5E89-49FF-9D69-F27857F51C56}">
      <dsp:nvSpPr>
        <dsp:cNvPr id="0" name=""/>
        <dsp:cNvSpPr/>
      </dsp:nvSpPr>
      <dsp:spPr>
        <a:xfrm>
          <a:off x="2884883" y="380897"/>
          <a:ext cx="2517374" cy="654167"/>
        </a:xfrm>
        <a:prstGeom prst="rect">
          <a:avLst/>
        </a:prstGeom>
        <a:solidFill>
          <a:schemeClr val="accent1">
            <a:alpha val="2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j-lt"/>
            </a:rPr>
            <a:t>Distill GPT2</a:t>
          </a:r>
        </a:p>
      </dsp:txBody>
      <dsp:txXfrm>
        <a:off x="2884883" y="380897"/>
        <a:ext cx="2517374" cy="654167"/>
      </dsp:txXfrm>
    </dsp:sp>
    <dsp:sp modelId="{E073A826-7D3A-44DE-9A23-19A6213A5DC9}">
      <dsp:nvSpPr>
        <dsp:cNvPr id="0" name=""/>
        <dsp:cNvSpPr/>
      </dsp:nvSpPr>
      <dsp:spPr>
        <a:xfrm>
          <a:off x="2884883" y="1035064"/>
          <a:ext cx="2517374" cy="2360699"/>
        </a:xfrm>
        <a:prstGeom prst="rect">
          <a:avLst/>
        </a:prstGeom>
        <a:solidFill>
          <a:schemeClr val="accent5">
            <a:tint val="40000"/>
            <a:alpha val="90000"/>
            <a:hueOff val="-1691643"/>
            <a:satOff val="-20261"/>
            <a:lumOff val="-1905"/>
            <a:alphaOff val="0"/>
          </a:schemeClr>
        </a:solidFill>
        <a:ln w="12700" cap="flat" cmpd="sng" algn="ctr">
          <a:solidFill>
            <a:schemeClr val="accent5">
              <a:tint val="40000"/>
              <a:alpha val="90000"/>
              <a:hueOff val="-1691643"/>
              <a:satOff val="-20261"/>
              <a:lumOff val="-19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solidFill>
                <a:schemeClr val="tx1"/>
              </a:solidFill>
            </a:rPr>
            <a:t>Unrelated subject lines</a:t>
          </a:r>
        </a:p>
        <a:p>
          <a:pPr marL="0" lvl="1" indent="-171450" algn="l" defTabSz="711200">
            <a:lnSpc>
              <a:spcPct val="100000"/>
            </a:lnSpc>
            <a:spcBef>
              <a:spcPct val="0"/>
            </a:spcBef>
            <a:spcAft>
              <a:spcPct val="15000"/>
            </a:spcAft>
            <a:buFont typeface="Arial" panose="020B0604020202020204" pitchFamily="34" charset="0"/>
            <a:buNone/>
          </a:pPr>
          <a:r>
            <a:rPr lang="en-US" sz="1600" kern="1200" dirty="0">
              <a:solidFill>
                <a:schemeClr val="tx1"/>
              </a:solidFill>
            </a:rPr>
            <a:t>Low ROUGE Scores</a:t>
          </a:r>
        </a:p>
        <a:p>
          <a:pPr marL="0" lvl="1" indent="-171450" algn="l" defTabSz="711200">
            <a:lnSpc>
              <a:spcPct val="100000"/>
            </a:lnSpc>
            <a:spcBef>
              <a:spcPct val="0"/>
            </a:spcBef>
            <a:spcAft>
              <a:spcPct val="15000"/>
            </a:spcAft>
            <a:buFont typeface="Arial" panose="020B0604020202020204" pitchFamily="34" charset="0"/>
            <a:buNone/>
          </a:pPr>
          <a:r>
            <a:rPr lang="en-US" sz="1600" kern="1200" dirty="0">
              <a:solidFill>
                <a:schemeClr val="tx1"/>
              </a:solidFill>
            </a:rPr>
            <a:t>Model Weights</a:t>
          </a:r>
        </a:p>
        <a:p>
          <a:pPr marL="0" lvl="1" indent="-171450" algn="l" defTabSz="711200">
            <a:lnSpc>
              <a:spcPct val="100000"/>
            </a:lnSpc>
            <a:spcBef>
              <a:spcPct val="0"/>
            </a:spcBef>
            <a:spcAft>
              <a:spcPct val="15000"/>
            </a:spcAft>
            <a:buFont typeface="Arial" panose="020B0604020202020204" pitchFamily="34" charset="0"/>
            <a:buNone/>
          </a:pPr>
          <a:r>
            <a:rPr lang="en-GB" sz="1600" kern="1200" dirty="0">
              <a:solidFill>
                <a:schemeClr val="tx1"/>
              </a:solidFill>
              <a:hlinkClick xmlns:r="http://schemas.openxmlformats.org/officeDocument/2006/relationships" r:id="rId2"/>
            </a:rPr>
            <a:t>https://</a:t>
          </a:r>
          <a:r>
            <a:rPr lang="en-GB" sz="1600" kern="1200" dirty="0" err="1">
              <a:solidFill>
                <a:schemeClr val="tx1"/>
              </a:solidFill>
              <a:hlinkClick xmlns:r="http://schemas.openxmlformats.org/officeDocument/2006/relationships" r:id="rId2"/>
            </a:rPr>
            <a:t>huggingface.co</a:t>
          </a:r>
          <a:r>
            <a:rPr lang="en-GB" sz="1600" kern="1200" dirty="0">
              <a:solidFill>
                <a:schemeClr val="tx1"/>
              </a:solidFill>
              <a:hlinkClick xmlns:r="http://schemas.openxmlformats.org/officeDocument/2006/relationships" r:id="rId2"/>
            </a:rPr>
            <a:t>/paramasivan27/distilgpt2_for_email_summarization_enron</a:t>
          </a:r>
          <a:endParaRPr lang="en-US" sz="1600" kern="1200" dirty="0">
            <a:solidFill>
              <a:schemeClr val="tx1"/>
            </a:solidFill>
          </a:endParaRPr>
        </a:p>
      </dsp:txBody>
      <dsp:txXfrm>
        <a:off x="2884883" y="1035064"/>
        <a:ext cx="2517374" cy="2360699"/>
      </dsp:txXfrm>
    </dsp:sp>
    <dsp:sp modelId="{5ACDDD2E-A6DA-4B3F-B366-D8D165C71718}">
      <dsp:nvSpPr>
        <dsp:cNvPr id="0" name=""/>
        <dsp:cNvSpPr/>
      </dsp:nvSpPr>
      <dsp:spPr>
        <a:xfrm>
          <a:off x="5754691" y="380897"/>
          <a:ext cx="2517374" cy="654167"/>
        </a:xfrm>
        <a:prstGeom prst="rect">
          <a:avLst/>
        </a:prstGeom>
        <a:solidFill>
          <a:schemeClr val="accent3"/>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j-lt"/>
            </a:rPr>
            <a:t>T5 Small</a:t>
          </a:r>
        </a:p>
      </dsp:txBody>
      <dsp:txXfrm>
        <a:off x="5754691" y="380897"/>
        <a:ext cx="2517374" cy="654167"/>
      </dsp:txXfrm>
    </dsp:sp>
    <dsp:sp modelId="{3232D775-33ED-44BE-9665-D5F655F5DD13}">
      <dsp:nvSpPr>
        <dsp:cNvPr id="0" name=""/>
        <dsp:cNvSpPr/>
      </dsp:nvSpPr>
      <dsp:spPr>
        <a:xfrm>
          <a:off x="5754691" y="1035064"/>
          <a:ext cx="2517374" cy="2360699"/>
        </a:xfrm>
        <a:prstGeom prst="rect">
          <a:avLst/>
        </a:prstGeom>
        <a:solidFill>
          <a:schemeClr val="accent5">
            <a:tint val="40000"/>
            <a:alpha val="90000"/>
            <a:hueOff val="-3383287"/>
            <a:satOff val="-40521"/>
            <a:lumOff val="-3811"/>
            <a:alphaOff val="0"/>
          </a:schemeClr>
        </a:solidFill>
        <a:ln w="12700" cap="flat" cmpd="sng" algn="ctr">
          <a:solidFill>
            <a:schemeClr val="accent5">
              <a:tint val="40000"/>
              <a:alpha val="90000"/>
              <a:hueOff val="-3383287"/>
              <a:satOff val="-40521"/>
              <a:lumOff val="-381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t>Better subject lines</a:t>
          </a:r>
        </a:p>
        <a:p>
          <a:pPr marL="0" lvl="1" indent="-171450" algn="l" defTabSz="711200">
            <a:lnSpc>
              <a:spcPct val="100000"/>
            </a:lnSpc>
            <a:spcBef>
              <a:spcPct val="0"/>
            </a:spcBef>
            <a:spcAft>
              <a:spcPct val="15000"/>
            </a:spcAft>
            <a:buFont typeface="Arial" panose="020B0604020202020204" pitchFamily="34" charset="0"/>
            <a:buNone/>
          </a:pPr>
          <a:r>
            <a:rPr lang="en-US" sz="1600" kern="1200" dirty="0"/>
            <a:t>Good ROUGE Scores</a:t>
          </a:r>
        </a:p>
        <a:p>
          <a:pPr marL="0" lvl="1" indent="-171450" algn="l" defTabSz="711200">
            <a:lnSpc>
              <a:spcPct val="100000"/>
            </a:lnSpc>
            <a:spcBef>
              <a:spcPct val="0"/>
            </a:spcBef>
            <a:spcAft>
              <a:spcPct val="15000"/>
            </a:spcAft>
            <a:buFont typeface="Arial" panose="020B0604020202020204" pitchFamily="34" charset="0"/>
            <a:buNone/>
          </a:pPr>
          <a:r>
            <a:rPr lang="en-US" sz="1600" kern="1200" dirty="0"/>
            <a:t>Model Weights</a:t>
          </a:r>
        </a:p>
        <a:p>
          <a:pPr marL="0" lvl="1" indent="-171450" algn="l" defTabSz="711200">
            <a:lnSpc>
              <a:spcPct val="100000"/>
            </a:lnSpc>
            <a:spcBef>
              <a:spcPct val="0"/>
            </a:spcBef>
            <a:spcAft>
              <a:spcPct val="15000"/>
            </a:spcAft>
            <a:buFont typeface="Arial" panose="020B0604020202020204" pitchFamily="34" charset="0"/>
            <a:buNone/>
          </a:pPr>
          <a:r>
            <a:rPr lang="en-GB" sz="1600" kern="1200" dirty="0">
              <a:hlinkClick xmlns:r="http://schemas.openxmlformats.org/officeDocument/2006/relationships" r:id="rId3"/>
            </a:rPr>
            <a:t>https://</a:t>
          </a:r>
          <a:r>
            <a:rPr lang="en-GB" sz="1600" kern="1200" dirty="0" err="1">
              <a:hlinkClick xmlns:r="http://schemas.openxmlformats.org/officeDocument/2006/relationships" r:id="rId3"/>
            </a:rPr>
            <a:t>huggingface.co</a:t>
          </a:r>
          <a:r>
            <a:rPr lang="en-GB" sz="1600" kern="1200" dirty="0">
              <a:hlinkClick xmlns:r="http://schemas.openxmlformats.org/officeDocument/2006/relationships" r:id="rId3"/>
            </a:rPr>
            <a:t>/paramasivan27/t5small_for_email_summarization_enron</a:t>
          </a:r>
          <a:endParaRPr lang="en-US" sz="1600" kern="1200" dirty="0"/>
        </a:p>
      </dsp:txBody>
      <dsp:txXfrm>
        <a:off x="5754691" y="1035064"/>
        <a:ext cx="2517374" cy="2360699"/>
      </dsp:txXfrm>
    </dsp:sp>
    <dsp:sp modelId="{C524BBDC-4A12-4957-832D-D660CECEAC53}">
      <dsp:nvSpPr>
        <dsp:cNvPr id="0" name=""/>
        <dsp:cNvSpPr/>
      </dsp:nvSpPr>
      <dsp:spPr>
        <a:xfrm>
          <a:off x="8624498" y="380897"/>
          <a:ext cx="2517374" cy="654167"/>
        </a:xfrm>
        <a:prstGeom prst="rect">
          <a:avLst/>
        </a:prstGeom>
        <a:solidFill>
          <a:schemeClr val="accent3">
            <a:alpha val="2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latin typeface="+mj-lt"/>
            </a:rPr>
            <a:t>BART</a:t>
          </a:r>
        </a:p>
      </dsp:txBody>
      <dsp:txXfrm>
        <a:off x="8624498" y="380897"/>
        <a:ext cx="2517374" cy="654167"/>
      </dsp:txXfrm>
    </dsp:sp>
    <dsp:sp modelId="{70A49A4C-6D17-4FCB-9C29-21F025026F9E}">
      <dsp:nvSpPr>
        <dsp:cNvPr id="0" name=""/>
        <dsp:cNvSpPr/>
      </dsp:nvSpPr>
      <dsp:spPr>
        <a:xfrm>
          <a:off x="8624498" y="1035064"/>
          <a:ext cx="2517374" cy="2360699"/>
        </a:xfrm>
        <a:prstGeom prst="rect">
          <a:avLst/>
        </a:prstGeom>
        <a:solidFill>
          <a:schemeClr val="accent5">
            <a:tint val="40000"/>
            <a:alpha val="90000"/>
            <a:hueOff val="-5074930"/>
            <a:satOff val="-60782"/>
            <a:lumOff val="-5716"/>
            <a:alphaOff val="0"/>
          </a:schemeClr>
        </a:solidFill>
        <a:ln w="12700" cap="flat" cmpd="sng" algn="ctr">
          <a:solidFill>
            <a:schemeClr val="accent5">
              <a:tint val="40000"/>
              <a:alpha val="90000"/>
              <a:hueOff val="-5074930"/>
              <a:satOff val="-60782"/>
              <a:lumOff val="-571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solidFill>
                <a:schemeClr val="tx1"/>
              </a:solidFill>
            </a:rPr>
            <a:t>Good subject lines</a:t>
          </a:r>
        </a:p>
        <a:p>
          <a:pPr marL="0" lvl="1" indent="-171450" algn="l" defTabSz="711200">
            <a:lnSpc>
              <a:spcPct val="100000"/>
            </a:lnSpc>
            <a:spcBef>
              <a:spcPct val="0"/>
            </a:spcBef>
            <a:spcAft>
              <a:spcPct val="15000"/>
            </a:spcAft>
            <a:buFont typeface="Arial" panose="020B0604020202020204" pitchFamily="34" charset="0"/>
            <a:buNone/>
          </a:pPr>
          <a:r>
            <a:rPr lang="en-US" sz="1600" kern="1200" dirty="0">
              <a:solidFill>
                <a:schemeClr val="tx1"/>
              </a:solidFill>
            </a:rPr>
            <a:t>Best ROUGE Scores</a:t>
          </a:r>
        </a:p>
        <a:p>
          <a:pPr marL="0" lvl="1" indent="-171450" algn="l" defTabSz="711200">
            <a:lnSpc>
              <a:spcPct val="100000"/>
            </a:lnSpc>
            <a:spcBef>
              <a:spcPct val="0"/>
            </a:spcBef>
            <a:spcAft>
              <a:spcPct val="15000"/>
            </a:spcAft>
            <a:buFont typeface="Arial" panose="020B0604020202020204" pitchFamily="34" charset="0"/>
            <a:buNone/>
          </a:pPr>
          <a:r>
            <a:rPr lang="en-US" sz="1600" kern="1200" dirty="0">
              <a:solidFill>
                <a:schemeClr val="tx1"/>
              </a:solidFill>
            </a:rPr>
            <a:t>Model Weights</a:t>
          </a:r>
        </a:p>
        <a:p>
          <a:pPr marL="0" lvl="1" indent="-171450" algn="l" defTabSz="711200">
            <a:lnSpc>
              <a:spcPct val="100000"/>
            </a:lnSpc>
            <a:spcBef>
              <a:spcPct val="0"/>
            </a:spcBef>
            <a:spcAft>
              <a:spcPct val="15000"/>
            </a:spcAft>
            <a:buFont typeface="Arial" panose="020B0604020202020204" pitchFamily="34" charset="0"/>
            <a:buNone/>
          </a:pPr>
          <a:r>
            <a:rPr lang="en-GB" sz="1600" kern="1200" dirty="0">
              <a:solidFill>
                <a:schemeClr val="tx1"/>
              </a:solidFill>
              <a:hlinkClick xmlns:r="http://schemas.openxmlformats.org/officeDocument/2006/relationships" r:id="rId4"/>
            </a:rPr>
            <a:t>https://</a:t>
          </a:r>
          <a:r>
            <a:rPr lang="en-GB" sz="1600" kern="1200" dirty="0" err="1">
              <a:solidFill>
                <a:schemeClr val="tx1"/>
              </a:solidFill>
              <a:hlinkClick xmlns:r="http://schemas.openxmlformats.org/officeDocument/2006/relationships" r:id="rId4"/>
            </a:rPr>
            <a:t>huggingface.co</a:t>
          </a:r>
          <a:r>
            <a:rPr lang="en-GB" sz="1600" kern="1200" dirty="0">
              <a:solidFill>
                <a:schemeClr val="tx1"/>
              </a:solidFill>
              <a:hlinkClick xmlns:r="http://schemas.openxmlformats.org/officeDocument/2006/relationships" r:id="rId4"/>
            </a:rPr>
            <a:t>/paramasivan27/</a:t>
          </a:r>
          <a:r>
            <a:rPr lang="en-GB" sz="1600" kern="1200" dirty="0" err="1">
              <a:solidFill>
                <a:schemeClr val="tx1"/>
              </a:solidFill>
              <a:hlinkClick xmlns:r="http://schemas.openxmlformats.org/officeDocument/2006/relationships" r:id="rId4"/>
            </a:rPr>
            <a:t>bart_for_email_summarization_enron</a:t>
          </a:r>
          <a:endParaRPr lang="en-US" sz="1600" kern="1200" dirty="0">
            <a:solidFill>
              <a:schemeClr val="tx1"/>
            </a:solidFill>
          </a:endParaRPr>
        </a:p>
      </dsp:txBody>
      <dsp:txXfrm>
        <a:off x="8624498" y="1035064"/>
        <a:ext cx="2517374" cy="23606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970A0-87A4-4055-8444-4B32FD55679F}">
      <dsp:nvSpPr>
        <dsp:cNvPr id="0" name=""/>
        <dsp:cNvSpPr/>
      </dsp:nvSpPr>
      <dsp:spPr>
        <a:xfrm>
          <a:off x="15076" y="611058"/>
          <a:ext cx="2517374" cy="468344"/>
        </a:xfrm>
        <a:prstGeom prst="rect">
          <a:avLst/>
        </a:prstGeom>
        <a:solidFill>
          <a:schemeClr val="accent1"/>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j-lt"/>
            </a:rPr>
            <a:t>GPT2</a:t>
          </a:r>
        </a:p>
      </dsp:txBody>
      <dsp:txXfrm>
        <a:off x="15076" y="611058"/>
        <a:ext cx="2517374" cy="468344"/>
      </dsp:txXfrm>
    </dsp:sp>
    <dsp:sp modelId="{30479C4D-92A7-4148-A954-1F753DC42CF3}">
      <dsp:nvSpPr>
        <dsp:cNvPr id="0" name=""/>
        <dsp:cNvSpPr/>
      </dsp:nvSpPr>
      <dsp:spPr>
        <a:xfrm>
          <a:off x="0" y="1162475"/>
          <a:ext cx="2517374" cy="208619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t>Model compression was not required</a:t>
          </a:r>
        </a:p>
        <a:p>
          <a:pPr marL="0" lvl="1" indent="-171450" algn="l" defTabSz="711200">
            <a:lnSpc>
              <a:spcPct val="100000"/>
            </a:lnSpc>
            <a:spcBef>
              <a:spcPct val="0"/>
            </a:spcBef>
            <a:spcAft>
              <a:spcPct val="15000"/>
            </a:spcAft>
            <a:buFont typeface="Arial" panose="020B0604020202020204" pitchFamily="34" charset="0"/>
            <a:buNone/>
          </a:pPr>
          <a:r>
            <a:rPr lang="en-US" sz="1600" kern="1200" dirty="0"/>
            <a:t>20 Epochs</a:t>
          </a:r>
        </a:p>
        <a:p>
          <a:pPr marL="0" lvl="1" indent="-171450" algn="l" defTabSz="711200">
            <a:lnSpc>
              <a:spcPct val="100000"/>
            </a:lnSpc>
            <a:spcBef>
              <a:spcPct val="0"/>
            </a:spcBef>
            <a:spcAft>
              <a:spcPct val="15000"/>
            </a:spcAft>
            <a:buFont typeface="Arial" panose="020B0604020202020204" pitchFamily="34" charset="0"/>
            <a:buNone/>
          </a:pPr>
          <a:r>
            <a:rPr lang="en-GB" sz="1600" kern="1200" dirty="0">
              <a:hlinkClick xmlns:r="http://schemas.openxmlformats.org/officeDocument/2006/relationships" r:id="rId1"/>
            </a:rPr>
            <a:t>https://</a:t>
          </a:r>
          <a:r>
            <a:rPr lang="en-GB" sz="1600" kern="1200" dirty="0" err="1">
              <a:hlinkClick xmlns:r="http://schemas.openxmlformats.org/officeDocument/2006/relationships" r:id="rId1"/>
            </a:rPr>
            <a:t>huggingface.co</a:t>
          </a:r>
          <a:r>
            <a:rPr lang="en-GB" sz="1600" kern="1200" dirty="0">
              <a:hlinkClick xmlns:r="http://schemas.openxmlformats.org/officeDocument/2006/relationships" r:id="rId1"/>
            </a:rPr>
            <a:t>/paramasivan27/gpt2_for_q_and_a</a:t>
          </a:r>
          <a:endParaRPr lang="en-US" sz="1600" kern="1200" dirty="0"/>
        </a:p>
        <a:p>
          <a:pPr marL="0" lvl="1" indent="-171450" algn="l" defTabSz="711200">
            <a:lnSpc>
              <a:spcPct val="100000"/>
            </a:lnSpc>
            <a:spcBef>
              <a:spcPct val="0"/>
            </a:spcBef>
            <a:spcAft>
              <a:spcPct val="15000"/>
            </a:spcAft>
            <a:buFont typeface="Arial" panose="020B0604020202020204" pitchFamily="34" charset="0"/>
            <a:buNone/>
          </a:pPr>
          <a:endParaRPr lang="en-US" sz="1600" kern="1200" dirty="0"/>
        </a:p>
      </dsp:txBody>
      <dsp:txXfrm>
        <a:off x="0" y="1162475"/>
        <a:ext cx="2517374" cy="2086199"/>
      </dsp:txXfrm>
    </dsp:sp>
    <dsp:sp modelId="{6DDDB16E-5E89-49FF-9D69-F27857F51C56}">
      <dsp:nvSpPr>
        <dsp:cNvPr id="0" name=""/>
        <dsp:cNvSpPr/>
      </dsp:nvSpPr>
      <dsp:spPr>
        <a:xfrm>
          <a:off x="2884883" y="611058"/>
          <a:ext cx="2517374" cy="468344"/>
        </a:xfrm>
        <a:prstGeom prst="rect">
          <a:avLst/>
        </a:prstGeom>
        <a:solidFill>
          <a:schemeClr val="accent1">
            <a:alpha val="2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j-lt"/>
            </a:rPr>
            <a:t>Gemma 2</a:t>
          </a:r>
        </a:p>
      </dsp:txBody>
      <dsp:txXfrm>
        <a:off x="2884883" y="611058"/>
        <a:ext cx="2517374" cy="468344"/>
      </dsp:txXfrm>
    </dsp:sp>
    <dsp:sp modelId="{E073A826-7D3A-44DE-9A23-19A6213A5DC9}">
      <dsp:nvSpPr>
        <dsp:cNvPr id="0" name=""/>
        <dsp:cNvSpPr/>
      </dsp:nvSpPr>
      <dsp:spPr>
        <a:xfrm>
          <a:off x="2884883" y="1079403"/>
          <a:ext cx="2517374" cy="2086199"/>
        </a:xfrm>
        <a:prstGeom prst="rect">
          <a:avLst/>
        </a:prstGeom>
        <a:solidFill>
          <a:schemeClr val="accent5">
            <a:tint val="40000"/>
            <a:alpha val="90000"/>
            <a:hueOff val="-1691643"/>
            <a:satOff val="-20261"/>
            <a:lumOff val="-1905"/>
            <a:alphaOff val="0"/>
          </a:schemeClr>
        </a:solidFill>
        <a:ln w="12700" cap="flat" cmpd="sng" algn="ctr">
          <a:solidFill>
            <a:schemeClr val="accent5">
              <a:tint val="40000"/>
              <a:alpha val="90000"/>
              <a:hueOff val="-1691643"/>
              <a:satOff val="-20261"/>
              <a:lumOff val="-19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solidFill>
                <a:schemeClr val="tx1"/>
              </a:solidFill>
            </a:rPr>
            <a:t>Model compression was required</a:t>
          </a:r>
        </a:p>
        <a:p>
          <a:pPr marL="0" lvl="1" indent="-171450" algn="l" defTabSz="711200">
            <a:lnSpc>
              <a:spcPct val="100000"/>
            </a:lnSpc>
            <a:spcBef>
              <a:spcPct val="0"/>
            </a:spcBef>
            <a:spcAft>
              <a:spcPct val="15000"/>
            </a:spcAft>
            <a:buFont typeface="Arial" panose="020B0604020202020204" pitchFamily="34" charset="0"/>
            <a:buNone/>
          </a:pPr>
          <a:r>
            <a:rPr lang="en-US" sz="1600" kern="1200" dirty="0">
              <a:solidFill>
                <a:schemeClr val="tx1"/>
              </a:solidFill>
            </a:rPr>
            <a:t>20 Epochs</a:t>
          </a:r>
        </a:p>
        <a:p>
          <a:pPr marL="0" lvl="1" indent="-171450" algn="l" defTabSz="711200">
            <a:lnSpc>
              <a:spcPct val="100000"/>
            </a:lnSpc>
            <a:spcBef>
              <a:spcPct val="0"/>
            </a:spcBef>
            <a:spcAft>
              <a:spcPct val="15000"/>
            </a:spcAft>
            <a:buFont typeface="Arial" panose="020B0604020202020204" pitchFamily="34" charset="0"/>
            <a:buNone/>
          </a:pPr>
          <a:r>
            <a:rPr lang="en-GB" sz="1600" kern="1200" dirty="0">
              <a:solidFill>
                <a:schemeClr val="tx1"/>
              </a:solidFill>
              <a:hlinkClick xmlns:r="http://schemas.openxmlformats.org/officeDocument/2006/relationships" r:id="rId2"/>
            </a:rPr>
            <a:t>https://</a:t>
          </a:r>
          <a:r>
            <a:rPr lang="en-GB" sz="1600" kern="1200" dirty="0" err="1">
              <a:solidFill>
                <a:schemeClr val="tx1"/>
              </a:solidFill>
              <a:hlinkClick xmlns:r="http://schemas.openxmlformats.org/officeDocument/2006/relationships" r:id="rId2"/>
            </a:rPr>
            <a:t>huggingface.co</a:t>
          </a:r>
          <a:r>
            <a:rPr lang="en-GB" sz="1600" kern="1200" dirty="0">
              <a:solidFill>
                <a:schemeClr val="tx1"/>
              </a:solidFill>
              <a:hlinkClick xmlns:r="http://schemas.openxmlformats.org/officeDocument/2006/relationships" r:id="rId2"/>
            </a:rPr>
            <a:t>/paramasivan27/Gemma_2b_it_q_and_a</a:t>
          </a:r>
          <a:endParaRPr lang="en-US" sz="1600" kern="1200" dirty="0">
            <a:solidFill>
              <a:schemeClr val="tx1"/>
            </a:solidFill>
          </a:endParaRPr>
        </a:p>
        <a:p>
          <a:pPr marL="0" lvl="1" indent="-171450" algn="l" defTabSz="711200">
            <a:lnSpc>
              <a:spcPct val="100000"/>
            </a:lnSpc>
            <a:spcBef>
              <a:spcPct val="0"/>
            </a:spcBef>
            <a:spcAft>
              <a:spcPct val="15000"/>
            </a:spcAft>
            <a:buFont typeface="Arial" panose="020B0604020202020204" pitchFamily="34" charset="0"/>
            <a:buNone/>
          </a:pPr>
          <a:endParaRPr lang="en-US" sz="1600" kern="1200" dirty="0">
            <a:solidFill>
              <a:schemeClr val="tx1"/>
            </a:solidFill>
          </a:endParaRPr>
        </a:p>
      </dsp:txBody>
      <dsp:txXfrm>
        <a:off x="2884883" y="1079403"/>
        <a:ext cx="2517374" cy="2086199"/>
      </dsp:txXfrm>
    </dsp:sp>
    <dsp:sp modelId="{5ACDDD2E-A6DA-4B3F-B366-D8D165C71718}">
      <dsp:nvSpPr>
        <dsp:cNvPr id="0" name=""/>
        <dsp:cNvSpPr/>
      </dsp:nvSpPr>
      <dsp:spPr>
        <a:xfrm>
          <a:off x="5754691" y="611058"/>
          <a:ext cx="2517374" cy="468344"/>
        </a:xfrm>
        <a:prstGeom prst="rect">
          <a:avLst/>
        </a:prstGeom>
        <a:solidFill>
          <a:schemeClr val="accent3"/>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j-lt"/>
            </a:rPr>
            <a:t>Llama 2</a:t>
          </a:r>
        </a:p>
      </dsp:txBody>
      <dsp:txXfrm>
        <a:off x="5754691" y="611058"/>
        <a:ext cx="2517374" cy="468344"/>
      </dsp:txXfrm>
    </dsp:sp>
    <dsp:sp modelId="{3232D775-33ED-44BE-9665-D5F655F5DD13}">
      <dsp:nvSpPr>
        <dsp:cNvPr id="0" name=""/>
        <dsp:cNvSpPr/>
      </dsp:nvSpPr>
      <dsp:spPr>
        <a:xfrm>
          <a:off x="5754691" y="1079403"/>
          <a:ext cx="2517374" cy="2086199"/>
        </a:xfrm>
        <a:prstGeom prst="rect">
          <a:avLst/>
        </a:prstGeom>
        <a:solidFill>
          <a:schemeClr val="accent5">
            <a:tint val="40000"/>
            <a:alpha val="90000"/>
            <a:hueOff val="-3383287"/>
            <a:satOff val="-40521"/>
            <a:lumOff val="-3811"/>
            <a:alphaOff val="0"/>
          </a:schemeClr>
        </a:solidFill>
        <a:ln w="12700" cap="flat" cmpd="sng" algn="ctr">
          <a:solidFill>
            <a:schemeClr val="accent5">
              <a:tint val="40000"/>
              <a:alpha val="90000"/>
              <a:hueOff val="-3383287"/>
              <a:satOff val="-40521"/>
              <a:lumOff val="-381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t>Model compression was required</a:t>
          </a:r>
        </a:p>
        <a:p>
          <a:pPr marL="0" lvl="1" indent="-171450" algn="l" defTabSz="711200">
            <a:lnSpc>
              <a:spcPct val="100000"/>
            </a:lnSpc>
            <a:spcBef>
              <a:spcPct val="0"/>
            </a:spcBef>
            <a:spcAft>
              <a:spcPct val="15000"/>
            </a:spcAft>
            <a:buFont typeface="Arial" panose="020B0604020202020204" pitchFamily="34" charset="0"/>
            <a:buNone/>
          </a:pPr>
          <a:r>
            <a:rPr lang="en-US" sz="1600" kern="1200" dirty="0"/>
            <a:t>20 Epochs</a:t>
          </a:r>
        </a:p>
        <a:p>
          <a:pPr marL="0" lvl="1" indent="-171450" algn="l" defTabSz="711200">
            <a:lnSpc>
              <a:spcPct val="100000"/>
            </a:lnSpc>
            <a:spcBef>
              <a:spcPct val="0"/>
            </a:spcBef>
            <a:spcAft>
              <a:spcPct val="15000"/>
            </a:spcAft>
            <a:buFont typeface="Arial" panose="020B0604020202020204" pitchFamily="34" charset="0"/>
            <a:buNone/>
          </a:pPr>
          <a:r>
            <a:rPr lang="en-GB" sz="1600" kern="1200" dirty="0">
              <a:hlinkClick xmlns:r="http://schemas.openxmlformats.org/officeDocument/2006/relationships" r:id="rId3"/>
            </a:rPr>
            <a:t>https://</a:t>
          </a:r>
          <a:r>
            <a:rPr lang="en-GB" sz="1600" kern="1200" dirty="0" err="1">
              <a:hlinkClick xmlns:r="http://schemas.openxmlformats.org/officeDocument/2006/relationships" r:id="rId3"/>
            </a:rPr>
            <a:t>huggingface.co</a:t>
          </a:r>
          <a:r>
            <a:rPr lang="en-GB" sz="1600" kern="1200" dirty="0">
              <a:hlinkClick xmlns:r="http://schemas.openxmlformats.org/officeDocument/2006/relationships" r:id="rId3"/>
            </a:rPr>
            <a:t>/paramasivan27/Llama-2-7b-for_q_and_a</a:t>
          </a:r>
          <a:endParaRPr lang="en-US" sz="1600" kern="1200" dirty="0"/>
        </a:p>
        <a:p>
          <a:pPr marL="0" lvl="1" indent="-171450" algn="l" defTabSz="711200">
            <a:lnSpc>
              <a:spcPct val="100000"/>
            </a:lnSpc>
            <a:spcBef>
              <a:spcPct val="0"/>
            </a:spcBef>
            <a:spcAft>
              <a:spcPct val="15000"/>
            </a:spcAft>
            <a:buFont typeface="Arial" panose="020B0604020202020204" pitchFamily="34" charset="0"/>
            <a:buNone/>
          </a:pPr>
          <a:endParaRPr lang="en-US" sz="1600" kern="1200" dirty="0"/>
        </a:p>
      </dsp:txBody>
      <dsp:txXfrm>
        <a:off x="5754691" y="1079403"/>
        <a:ext cx="2517374" cy="2086199"/>
      </dsp:txXfrm>
    </dsp:sp>
    <dsp:sp modelId="{C524BBDC-4A12-4957-832D-D660CECEAC53}">
      <dsp:nvSpPr>
        <dsp:cNvPr id="0" name=""/>
        <dsp:cNvSpPr/>
      </dsp:nvSpPr>
      <dsp:spPr>
        <a:xfrm>
          <a:off x="8624498" y="611058"/>
          <a:ext cx="2517374" cy="468344"/>
        </a:xfrm>
        <a:prstGeom prst="rect">
          <a:avLst/>
        </a:prstGeom>
        <a:solidFill>
          <a:schemeClr val="accent3">
            <a:alpha val="2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latin typeface="+mj-lt"/>
            </a:rPr>
            <a:t>Llama 3</a:t>
          </a:r>
        </a:p>
      </dsp:txBody>
      <dsp:txXfrm>
        <a:off x="8624498" y="611058"/>
        <a:ext cx="2517374" cy="468344"/>
      </dsp:txXfrm>
    </dsp:sp>
    <dsp:sp modelId="{70A49A4C-6D17-4FCB-9C29-21F025026F9E}">
      <dsp:nvSpPr>
        <dsp:cNvPr id="0" name=""/>
        <dsp:cNvSpPr/>
      </dsp:nvSpPr>
      <dsp:spPr>
        <a:xfrm>
          <a:off x="8624498" y="1079403"/>
          <a:ext cx="2517374" cy="2086199"/>
        </a:xfrm>
        <a:prstGeom prst="rect">
          <a:avLst/>
        </a:prstGeom>
        <a:solidFill>
          <a:schemeClr val="accent5">
            <a:tint val="40000"/>
            <a:alpha val="90000"/>
            <a:hueOff val="-5074930"/>
            <a:satOff val="-60782"/>
            <a:lumOff val="-5716"/>
            <a:alphaOff val="0"/>
          </a:schemeClr>
        </a:solidFill>
        <a:ln w="12700" cap="flat" cmpd="sng" algn="ctr">
          <a:solidFill>
            <a:schemeClr val="accent5">
              <a:tint val="40000"/>
              <a:alpha val="90000"/>
              <a:hueOff val="-5074930"/>
              <a:satOff val="-60782"/>
              <a:lumOff val="-571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0" lvl="1" indent="-171450" algn="l" defTabSz="711200">
            <a:lnSpc>
              <a:spcPct val="100000"/>
            </a:lnSpc>
            <a:spcBef>
              <a:spcPct val="0"/>
            </a:spcBef>
            <a:spcAft>
              <a:spcPct val="15000"/>
            </a:spcAft>
            <a:buFont typeface="Arial" panose="020B0604020202020204" pitchFamily="34" charset="0"/>
            <a:buNone/>
          </a:pPr>
          <a:r>
            <a:rPr lang="en-US" sz="1600" kern="1200" dirty="0">
              <a:solidFill>
                <a:schemeClr val="tx1"/>
              </a:solidFill>
            </a:rPr>
            <a:t>Model compression was required</a:t>
          </a:r>
        </a:p>
        <a:p>
          <a:pPr marL="0" lvl="1" indent="-171450" algn="l" defTabSz="711200">
            <a:lnSpc>
              <a:spcPct val="100000"/>
            </a:lnSpc>
            <a:spcBef>
              <a:spcPct val="0"/>
            </a:spcBef>
            <a:spcAft>
              <a:spcPct val="15000"/>
            </a:spcAft>
            <a:buFont typeface="Arial" panose="020B0604020202020204" pitchFamily="34" charset="0"/>
            <a:buNone/>
          </a:pPr>
          <a:r>
            <a:rPr lang="en-US" sz="1600" kern="1200" dirty="0">
              <a:solidFill>
                <a:schemeClr val="tx1"/>
              </a:solidFill>
            </a:rPr>
            <a:t>20 Epochs</a:t>
          </a:r>
        </a:p>
        <a:p>
          <a:pPr marL="0" lvl="1" indent="-171450" algn="l" defTabSz="711200">
            <a:lnSpc>
              <a:spcPct val="100000"/>
            </a:lnSpc>
            <a:spcBef>
              <a:spcPct val="0"/>
            </a:spcBef>
            <a:spcAft>
              <a:spcPct val="15000"/>
            </a:spcAft>
            <a:buFont typeface="Arial" panose="020B0604020202020204" pitchFamily="34" charset="0"/>
            <a:buNone/>
          </a:pPr>
          <a:r>
            <a:rPr lang="en-GB" sz="1600" kern="1200" dirty="0">
              <a:solidFill>
                <a:schemeClr val="tx1"/>
              </a:solidFill>
              <a:hlinkClick xmlns:r="http://schemas.openxmlformats.org/officeDocument/2006/relationships" r:id="rId4"/>
            </a:rPr>
            <a:t>https://</a:t>
          </a:r>
          <a:r>
            <a:rPr lang="en-GB" sz="1600" kern="1200" dirty="0" err="1">
              <a:solidFill>
                <a:schemeClr val="tx1"/>
              </a:solidFill>
              <a:hlinkClick xmlns:r="http://schemas.openxmlformats.org/officeDocument/2006/relationships" r:id="rId4"/>
            </a:rPr>
            <a:t>huggingface.co</a:t>
          </a:r>
          <a:r>
            <a:rPr lang="en-GB" sz="1600" kern="1200" dirty="0">
              <a:solidFill>
                <a:schemeClr val="tx1"/>
              </a:solidFill>
              <a:hlinkClick xmlns:r="http://schemas.openxmlformats.org/officeDocument/2006/relationships" r:id="rId4"/>
            </a:rPr>
            <a:t>/paramasivan27/llama-3-8b-bnb-4bit</a:t>
          </a:r>
          <a:endParaRPr lang="en-US" sz="1600" kern="1200" dirty="0">
            <a:solidFill>
              <a:schemeClr val="tx1"/>
            </a:solidFill>
          </a:endParaRPr>
        </a:p>
        <a:p>
          <a:pPr marL="0" lvl="1" indent="-171450" algn="l" defTabSz="711200">
            <a:lnSpc>
              <a:spcPct val="100000"/>
            </a:lnSpc>
            <a:spcBef>
              <a:spcPct val="0"/>
            </a:spcBef>
            <a:spcAft>
              <a:spcPct val="15000"/>
            </a:spcAft>
            <a:buFont typeface="Arial" panose="020B0604020202020204" pitchFamily="34" charset="0"/>
            <a:buNone/>
          </a:pPr>
          <a:endParaRPr lang="en-US" sz="1600" kern="1200" dirty="0">
            <a:solidFill>
              <a:schemeClr val="tx1"/>
            </a:solidFill>
          </a:endParaRPr>
        </a:p>
      </dsp:txBody>
      <dsp:txXfrm>
        <a:off x="8624498" y="1079403"/>
        <a:ext cx="2517374" cy="208619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F37830-0032-42FE-BB7D-4D0AEAE76A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6D4F4FE-5BC5-49AA-86B9-F8316897080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D8D8C1-C93D-42CA-9A97-FF499558D459}" type="datetimeFigureOut">
              <a:rPr lang="en-US" smtClean="0"/>
              <a:t>9/21/24</a:t>
            </a:fld>
            <a:endParaRPr lang="en-US" dirty="0"/>
          </a:p>
        </p:txBody>
      </p:sp>
      <p:sp>
        <p:nvSpPr>
          <p:cNvPr id="4" name="Footer Placeholder 3">
            <a:extLst>
              <a:ext uri="{FF2B5EF4-FFF2-40B4-BE49-F238E27FC236}">
                <a16:creationId xmlns:a16="http://schemas.microsoft.com/office/drawing/2014/main" id="{8B6F02CC-5414-4BB2-A7DD-9EF9BB13A4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E891B5D-A255-454F-9ABC-4D3310921B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B3D83-8D1A-4DFC-A85C-775CC8A19941}" type="slidenum">
              <a:rPr lang="en-US" smtClean="0"/>
              <a:t>‹#›</a:t>
            </a:fld>
            <a:endParaRPr lang="en-US" dirty="0"/>
          </a:p>
        </p:txBody>
      </p:sp>
    </p:spTree>
    <p:extLst>
      <p:ext uri="{BB962C8B-B14F-4D97-AF65-F5344CB8AC3E}">
        <p14:creationId xmlns:p14="http://schemas.microsoft.com/office/powerpoint/2010/main" val="2110777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846F56-1468-4900-AFBA-9E5EE306BC08}" type="datetimeFigureOut">
              <a:rPr lang="en-US" smtClean="0"/>
              <a:t>9/21/24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02109-9DB5-4930-9529-97D0F7F71D9D}" type="slidenum">
              <a:rPr lang="en-US" smtClean="0"/>
              <a:t>‹#›</a:t>
            </a:fld>
            <a:endParaRPr lang="en-US" dirty="0"/>
          </a:p>
        </p:txBody>
      </p:sp>
    </p:spTree>
    <p:extLst>
      <p:ext uri="{BB962C8B-B14F-4D97-AF65-F5344CB8AC3E}">
        <p14:creationId xmlns:p14="http://schemas.microsoft.com/office/powerpoint/2010/main" val="2404545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85D185-D876-4A4B-A351-E623992245C2}" type="slidenum">
              <a:rPr lang="en-US" smtClean="0"/>
              <a:t>2</a:t>
            </a:fld>
            <a:endParaRPr lang="en-US" dirty="0"/>
          </a:p>
        </p:txBody>
      </p:sp>
    </p:spTree>
    <p:extLst>
      <p:ext uri="{BB962C8B-B14F-4D97-AF65-F5344CB8AC3E}">
        <p14:creationId xmlns:p14="http://schemas.microsoft.com/office/powerpoint/2010/main" val="1703512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88C18-8B92-D67D-F355-466B3B15E5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B5C00-B6A0-460F-B190-3DA339854F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E469A1-8107-437B-87B9-3BA74D2B5E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F3F218A2-9D28-0153-5E4C-A3DBD6CFE190}"/>
              </a:ext>
            </a:extLst>
          </p:cNvPr>
          <p:cNvSpPr>
            <a:spLocks noGrp="1"/>
          </p:cNvSpPr>
          <p:nvPr>
            <p:ph type="sldNum" sz="quarter" idx="5"/>
          </p:nvPr>
        </p:nvSpPr>
        <p:spPr/>
        <p:txBody>
          <a:bodyPr/>
          <a:lstStyle/>
          <a:p>
            <a:fld id="{EE85D185-D876-4A4B-A351-E623992245C2}" type="slidenum">
              <a:rPr lang="en-US" smtClean="0"/>
              <a:t>15</a:t>
            </a:fld>
            <a:endParaRPr lang="en-US" dirty="0"/>
          </a:p>
        </p:txBody>
      </p:sp>
    </p:spTree>
    <p:extLst>
      <p:ext uri="{BB962C8B-B14F-4D97-AF65-F5344CB8AC3E}">
        <p14:creationId xmlns:p14="http://schemas.microsoft.com/office/powerpoint/2010/main" val="484266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85D185-D876-4A4B-A351-E623992245C2}" type="slidenum">
              <a:rPr lang="en-US" smtClean="0"/>
              <a:t>16</a:t>
            </a:fld>
            <a:endParaRPr lang="en-US" dirty="0"/>
          </a:p>
        </p:txBody>
      </p:sp>
    </p:spTree>
    <p:extLst>
      <p:ext uri="{BB962C8B-B14F-4D97-AF65-F5344CB8AC3E}">
        <p14:creationId xmlns:p14="http://schemas.microsoft.com/office/powerpoint/2010/main" val="1289707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85D185-D876-4A4B-A351-E623992245C2}" type="slidenum">
              <a:rPr lang="en-US" smtClean="0"/>
              <a:t>17</a:t>
            </a:fld>
            <a:endParaRPr lang="en-US" dirty="0"/>
          </a:p>
        </p:txBody>
      </p:sp>
    </p:spTree>
    <p:extLst>
      <p:ext uri="{BB962C8B-B14F-4D97-AF65-F5344CB8AC3E}">
        <p14:creationId xmlns:p14="http://schemas.microsoft.com/office/powerpoint/2010/main" val="2810189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70E1C-4038-35C5-702E-3A2B69C1FE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AE53A9-DC53-3639-545E-B575798D22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9DB007-13BF-E97A-9277-21ED330ADED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F60FE07E-AB8B-D83E-BD54-12DA2DA9B563}"/>
              </a:ext>
            </a:extLst>
          </p:cNvPr>
          <p:cNvSpPr>
            <a:spLocks noGrp="1"/>
          </p:cNvSpPr>
          <p:nvPr>
            <p:ph type="sldNum" sz="quarter" idx="5"/>
          </p:nvPr>
        </p:nvSpPr>
        <p:spPr/>
        <p:txBody>
          <a:bodyPr/>
          <a:lstStyle/>
          <a:p>
            <a:fld id="{EE85D185-D876-4A4B-A351-E623992245C2}" type="slidenum">
              <a:rPr lang="en-US" smtClean="0"/>
              <a:t>18</a:t>
            </a:fld>
            <a:endParaRPr lang="en-US" dirty="0"/>
          </a:p>
        </p:txBody>
      </p:sp>
    </p:spTree>
    <p:extLst>
      <p:ext uri="{BB962C8B-B14F-4D97-AF65-F5344CB8AC3E}">
        <p14:creationId xmlns:p14="http://schemas.microsoft.com/office/powerpoint/2010/main" val="1290022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6259C-6ECC-7F76-6696-E384C009B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256B1C-E1D9-D741-C34C-C8EF2455BA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03E3E-5DEF-E5F3-46EB-DE963ABA4A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5BEE543-F247-6801-6B74-CC3F484838E0}"/>
              </a:ext>
            </a:extLst>
          </p:cNvPr>
          <p:cNvSpPr>
            <a:spLocks noGrp="1"/>
          </p:cNvSpPr>
          <p:nvPr>
            <p:ph type="sldNum" sz="quarter" idx="5"/>
          </p:nvPr>
        </p:nvSpPr>
        <p:spPr/>
        <p:txBody>
          <a:bodyPr/>
          <a:lstStyle/>
          <a:p>
            <a:fld id="{EDA29696-2BE8-442F-AE32-06B5202A784A}" type="slidenum">
              <a:rPr lang="en-US" smtClean="0"/>
              <a:t>19</a:t>
            </a:fld>
            <a:endParaRPr lang="en-US" dirty="0"/>
          </a:p>
        </p:txBody>
      </p:sp>
    </p:spTree>
    <p:extLst>
      <p:ext uri="{BB962C8B-B14F-4D97-AF65-F5344CB8AC3E}">
        <p14:creationId xmlns:p14="http://schemas.microsoft.com/office/powerpoint/2010/main" val="436464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85D185-D876-4A4B-A351-E623992245C2}" type="slidenum">
              <a:rPr lang="en-US" smtClean="0"/>
              <a:t>20</a:t>
            </a:fld>
            <a:endParaRPr lang="en-US" dirty="0"/>
          </a:p>
        </p:txBody>
      </p:sp>
    </p:spTree>
    <p:extLst>
      <p:ext uri="{BB962C8B-B14F-4D97-AF65-F5344CB8AC3E}">
        <p14:creationId xmlns:p14="http://schemas.microsoft.com/office/powerpoint/2010/main" val="2162994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85D185-D876-4A4B-A351-E623992245C2}" type="slidenum">
              <a:rPr lang="en-US" smtClean="0"/>
              <a:t>21</a:t>
            </a:fld>
            <a:endParaRPr lang="en-US" dirty="0"/>
          </a:p>
        </p:txBody>
      </p:sp>
    </p:spTree>
    <p:extLst>
      <p:ext uri="{BB962C8B-B14F-4D97-AF65-F5344CB8AC3E}">
        <p14:creationId xmlns:p14="http://schemas.microsoft.com/office/powerpoint/2010/main" val="219233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85D185-D876-4A4B-A351-E623992245C2}" type="slidenum">
              <a:rPr lang="en-US" smtClean="0"/>
              <a:t>22</a:t>
            </a:fld>
            <a:endParaRPr lang="en-US" dirty="0"/>
          </a:p>
        </p:txBody>
      </p:sp>
    </p:spTree>
    <p:extLst>
      <p:ext uri="{BB962C8B-B14F-4D97-AF65-F5344CB8AC3E}">
        <p14:creationId xmlns:p14="http://schemas.microsoft.com/office/powerpoint/2010/main" val="2781128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2FA28-36AE-C9AB-39BD-C50C4C68B6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8FFDE-CB9F-3EFB-B007-557F840A0A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F859EE-7A2C-3E5A-D9D0-623CC71C7E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0CDE036-E9F8-A503-29FF-E077AD2A26E1}"/>
              </a:ext>
            </a:extLst>
          </p:cNvPr>
          <p:cNvSpPr>
            <a:spLocks noGrp="1"/>
          </p:cNvSpPr>
          <p:nvPr>
            <p:ph type="sldNum" sz="quarter" idx="5"/>
          </p:nvPr>
        </p:nvSpPr>
        <p:spPr/>
        <p:txBody>
          <a:bodyPr/>
          <a:lstStyle/>
          <a:p>
            <a:fld id="{EE85D185-D876-4A4B-A351-E623992245C2}" type="slidenum">
              <a:rPr lang="en-US" smtClean="0"/>
              <a:t>23</a:t>
            </a:fld>
            <a:endParaRPr lang="en-US" dirty="0"/>
          </a:p>
        </p:txBody>
      </p:sp>
    </p:spTree>
    <p:extLst>
      <p:ext uri="{BB962C8B-B14F-4D97-AF65-F5344CB8AC3E}">
        <p14:creationId xmlns:p14="http://schemas.microsoft.com/office/powerpoint/2010/main" val="1142631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D275D-1785-72B0-8B91-3802D705ED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7F8129-425D-DA1E-7E2E-CA53B2BB05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33D8B6-0799-4191-B5D4-2CDEBCC4582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53B525E-1800-F731-F767-8C8E8EF669F7}"/>
              </a:ext>
            </a:extLst>
          </p:cNvPr>
          <p:cNvSpPr>
            <a:spLocks noGrp="1"/>
          </p:cNvSpPr>
          <p:nvPr>
            <p:ph type="sldNum" sz="quarter" idx="5"/>
          </p:nvPr>
        </p:nvSpPr>
        <p:spPr/>
        <p:txBody>
          <a:bodyPr/>
          <a:lstStyle/>
          <a:p>
            <a:fld id="{EE85D185-D876-4A4B-A351-E623992245C2}" type="slidenum">
              <a:rPr lang="en-US" smtClean="0"/>
              <a:t>24</a:t>
            </a:fld>
            <a:endParaRPr lang="en-US" dirty="0"/>
          </a:p>
        </p:txBody>
      </p:sp>
    </p:spTree>
    <p:extLst>
      <p:ext uri="{BB962C8B-B14F-4D97-AF65-F5344CB8AC3E}">
        <p14:creationId xmlns:p14="http://schemas.microsoft.com/office/powerpoint/2010/main" val="889492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85D185-D876-4A4B-A351-E623992245C2}" type="slidenum">
              <a:rPr lang="en-US" smtClean="0"/>
              <a:t>3</a:t>
            </a:fld>
            <a:endParaRPr lang="en-US" dirty="0"/>
          </a:p>
        </p:txBody>
      </p:sp>
    </p:spTree>
    <p:extLst>
      <p:ext uri="{BB962C8B-B14F-4D97-AF65-F5344CB8AC3E}">
        <p14:creationId xmlns:p14="http://schemas.microsoft.com/office/powerpoint/2010/main" val="1623369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DA29696-2BE8-442F-AE32-06B5202A784A}" type="slidenum">
              <a:rPr lang="en-US" smtClean="0"/>
              <a:t>25</a:t>
            </a:fld>
            <a:endParaRPr lang="en-US" dirty="0"/>
          </a:p>
        </p:txBody>
      </p:sp>
    </p:spTree>
    <p:extLst>
      <p:ext uri="{BB962C8B-B14F-4D97-AF65-F5344CB8AC3E}">
        <p14:creationId xmlns:p14="http://schemas.microsoft.com/office/powerpoint/2010/main" val="3908052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85D185-D876-4A4B-A351-E623992245C2}" type="slidenum">
              <a:rPr lang="en-US" smtClean="0"/>
              <a:t>26</a:t>
            </a:fld>
            <a:endParaRPr lang="en-US" dirty="0"/>
          </a:p>
        </p:txBody>
      </p:sp>
    </p:spTree>
    <p:extLst>
      <p:ext uri="{BB962C8B-B14F-4D97-AF65-F5344CB8AC3E}">
        <p14:creationId xmlns:p14="http://schemas.microsoft.com/office/powerpoint/2010/main" val="4016209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724D4-B3E2-5CDB-9EB8-DEBDBCE20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92435F-EB58-538D-E6B1-FB4ED6163C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E17A5E-2B4E-E9A3-6462-CED8FA8793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99A959AD-5761-3098-4DE0-E3D21730E388}"/>
              </a:ext>
            </a:extLst>
          </p:cNvPr>
          <p:cNvSpPr>
            <a:spLocks noGrp="1"/>
          </p:cNvSpPr>
          <p:nvPr>
            <p:ph type="sldNum" sz="quarter" idx="5"/>
          </p:nvPr>
        </p:nvSpPr>
        <p:spPr/>
        <p:txBody>
          <a:bodyPr/>
          <a:lstStyle/>
          <a:p>
            <a:fld id="{EE85D185-D876-4A4B-A351-E623992245C2}" type="slidenum">
              <a:rPr lang="en-US" smtClean="0"/>
              <a:t>28</a:t>
            </a:fld>
            <a:endParaRPr lang="en-US" dirty="0"/>
          </a:p>
        </p:txBody>
      </p:sp>
    </p:spTree>
    <p:extLst>
      <p:ext uri="{BB962C8B-B14F-4D97-AF65-F5344CB8AC3E}">
        <p14:creationId xmlns:p14="http://schemas.microsoft.com/office/powerpoint/2010/main" val="2091716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85D185-D876-4A4B-A351-E623992245C2}" type="slidenum">
              <a:rPr lang="en-US" smtClean="0"/>
              <a:t>30</a:t>
            </a:fld>
            <a:endParaRPr lang="en-US" dirty="0"/>
          </a:p>
        </p:txBody>
      </p:sp>
    </p:spTree>
    <p:extLst>
      <p:ext uri="{BB962C8B-B14F-4D97-AF65-F5344CB8AC3E}">
        <p14:creationId xmlns:p14="http://schemas.microsoft.com/office/powerpoint/2010/main" val="3495826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DA29696-2BE8-442F-AE32-06B5202A784A}" type="slidenum">
              <a:rPr lang="en-US" smtClean="0"/>
              <a:t>4</a:t>
            </a:fld>
            <a:endParaRPr lang="en-US" dirty="0"/>
          </a:p>
        </p:txBody>
      </p:sp>
    </p:spTree>
    <p:extLst>
      <p:ext uri="{BB962C8B-B14F-4D97-AF65-F5344CB8AC3E}">
        <p14:creationId xmlns:p14="http://schemas.microsoft.com/office/powerpoint/2010/main" val="3243980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85D185-D876-4A4B-A351-E623992245C2}" type="slidenum">
              <a:rPr lang="en-US" smtClean="0"/>
              <a:t>5</a:t>
            </a:fld>
            <a:endParaRPr lang="en-US" dirty="0"/>
          </a:p>
        </p:txBody>
      </p:sp>
    </p:spTree>
    <p:extLst>
      <p:ext uri="{BB962C8B-B14F-4D97-AF65-F5344CB8AC3E}">
        <p14:creationId xmlns:p14="http://schemas.microsoft.com/office/powerpoint/2010/main" val="3141154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85D185-D876-4A4B-A351-E623992245C2}" type="slidenum">
              <a:rPr lang="en-US" smtClean="0"/>
              <a:t>8</a:t>
            </a:fld>
            <a:endParaRPr lang="en-US" dirty="0"/>
          </a:p>
        </p:txBody>
      </p:sp>
    </p:spTree>
    <p:extLst>
      <p:ext uri="{BB962C8B-B14F-4D97-AF65-F5344CB8AC3E}">
        <p14:creationId xmlns:p14="http://schemas.microsoft.com/office/powerpoint/2010/main" val="3599853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DA29696-2BE8-442F-AE32-06B5202A784A}" type="slidenum">
              <a:rPr lang="en-US" smtClean="0"/>
              <a:t>9</a:t>
            </a:fld>
            <a:endParaRPr lang="en-US" dirty="0"/>
          </a:p>
        </p:txBody>
      </p:sp>
    </p:spTree>
    <p:extLst>
      <p:ext uri="{BB962C8B-B14F-4D97-AF65-F5344CB8AC3E}">
        <p14:creationId xmlns:p14="http://schemas.microsoft.com/office/powerpoint/2010/main" val="2829742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85D185-D876-4A4B-A351-E623992245C2}" type="slidenum">
              <a:rPr lang="en-US" smtClean="0"/>
              <a:t>11</a:t>
            </a:fld>
            <a:endParaRPr lang="en-US" dirty="0"/>
          </a:p>
        </p:txBody>
      </p:sp>
    </p:spTree>
    <p:extLst>
      <p:ext uri="{BB962C8B-B14F-4D97-AF65-F5344CB8AC3E}">
        <p14:creationId xmlns:p14="http://schemas.microsoft.com/office/powerpoint/2010/main" val="1586209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85D185-D876-4A4B-A351-E623992245C2}" type="slidenum">
              <a:rPr lang="en-US" smtClean="0"/>
              <a:t>12</a:t>
            </a:fld>
            <a:endParaRPr lang="en-US" dirty="0"/>
          </a:p>
        </p:txBody>
      </p:sp>
    </p:spTree>
    <p:extLst>
      <p:ext uri="{BB962C8B-B14F-4D97-AF65-F5344CB8AC3E}">
        <p14:creationId xmlns:p14="http://schemas.microsoft.com/office/powerpoint/2010/main" val="3931304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BFAA1-A196-754F-292F-54DDE47A95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91BCF-CCBF-254D-B681-1B8E3CA746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3CCFD-F19B-5E21-54AE-3A226642DE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A3FCDB3-86D4-9086-5617-2727FB97C4A6}"/>
              </a:ext>
            </a:extLst>
          </p:cNvPr>
          <p:cNvSpPr>
            <a:spLocks noGrp="1"/>
          </p:cNvSpPr>
          <p:nvPr>
            <p:ph type="sldNum" sz="quarter" idx="5"/>
          </p:nvPr>
        </p:nvSpPr>
        <p:spPr/>
        <p:txBody>
          <a:bodyPr/>
          <a:lstStyle/>
          <a:p>
            <a:fld id="{EE85D185-D876-4A4B-A351-E623992245C2}" type="slidenum">
              <a:rPr lang="en-US" smtClean="0"/>
              <a:t>14</a:t>
            </a:fld>
            <a:endParaRPr lang="en-US" dirty="0"/>
          </a:p>
        </p:txBody>
      </p:sp>
    </p:spTree>
    <p:extLst>
      <p:ext uri="{BB962C8B-B14F-4D97-AF65-F5344CB8AC3E}">
        <p14:creationId xmlns:p14="http://schemas.microsoft.com/office/powerpoint/2010/main" val="2831274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1C27E24-5B5B-4605-9165-13141795F0CE}"/>
              </a:ext>
            </a:extLst>
          </p:cNvPr>
          <p:cNvSpPr>
            <a:spLocks noGrp="1"/>
          </p:cNvSpPr>
          <p:nvPr>
            <p:ph type="title" hasCustomPrompt="1"/>
          </p:nvPr>
        </p:nvSpPr>
        <p:spPr>
          <a:xfrm>
            <a:off x="0" y="3672869"/>
            <a:ext cx="12191998" cy="3200134"/>
          </a:xfrm>
          <a:custGeom>
            <a:avLst/>
            <a:gdLst>
              <a:gd name="connsiteX0" fmla="*/ 0 w 12191998"/>
              <a:gd name="connsiteY0" fmla="*/ 0 h 2476346"/>
              <a:gd name="connsiteX1" fmla="*/ 12191998 w 12191998"/>
              <a:gd name="connsiteY1" fmla="*/ 0 h 2476346"/>
              <a:gd name="connsiteX2" fmla="*/ 12191998 w 12191998"/>
              <a:gd name="connsiteY2" fmla="*/ 2476346 h 2476346"/>
              <a:gd name="connsiteX3" fmla="*/ 0 w 12191998"/>
              <a:gd name="connsiteY3" fmla="*/ 2476346 h 2476346"/>
              <a:gd name="connsiteX4" fmla="*/ 0 w 12191998"/>
              <a:gd name="connsiteY4" fmla="*/ 0 h 2476346"/>
              <a:gd name="connsiteX0" fmla="*/ 0 w 12191998"/>
              <a:gd name="connsiteY0" fmla="*/ 0 h 2721443"/>
              <a:gd name="connsiteX1" fmla="*/ 12191998 w 12191998"/>
              <a:gd name="connsiteY1" fmla="*/ 245097 h 2721443"/>
              <a:gd name="connsiteX2" fmla="*/ 12191998 w 12191998"/>
              <a:gd name="connsiteY2" fmla="*/ 2721443 h 2721443"/>
              <a:gd name="connsiteX3" fmla="*/ 0 w 12191998"/>
              <a:gd name="connsiteY3" fmla="*/ 2721443 h 2721443"/>
              <a:gd name="connsiteX4" fmla="*/ 0 w 12191998"/>
              <a:gd name="connsiteY4" fmla="*/ 0 h 2721443"/>
              <a:gd name="connsiteX0" fmla="*/ 0 w 12191998"/>
              <a:gd name="connsiteY0" fmla="*/ 36125 h 2757568"/>
              <a:gd name="connsiteX1" fmla="*/ 12191998 w 12191998"/>
              <a:gd name="connsiteY1" fmla="*/ 281222 h 2757568"/>
              <a:gd name="connsiteX2" fmla="*/ 12191998 w 12191998"/>
              <a:gd name="connsiteY2" fmla="*/ 2757568 h 2757568"/>
              <a:gd name="connsiteX3" fmla="*/ 0 w 12191998"/>
              <a:gd name="connsiteY3" fmla="*/ 2757568 h 2757568"/>
              <a:gd name="connsiteX4" fmla="*/ 0 w 12191998"/>
              <a:gd name="connsiteY4" fmla="*/ 36125 h 2757568"/>
              <a:gd name="connsiteX0" fmla="*/ 0 w 12191998"/>
              <a:gd name="connsiteY0" fmla="*/ 0 h 2721443"/>
              <a:gd name="connsiteX1" fmla="*/ 12191998 w 12191998"/>
              <a:gd name="connsiteY1" fmla="*/ 245097 h 2721443"/>
              <a:gd name="connsiteX2" fmla="*/ 12191998 w 12191998"/>
              <a:gd name="connsiteY2" fmla="*/ 2721443 h 2721443"/>
              <a:gd name="connsiteX3" fmla="*/ 0 w 12191998"/>
              <a:gd name="connsiteY3" fmla="*/ 2721443 h 2721443"/>
              <a:gd name="connsiteX4" fmla="*/ 0 w 12191998"/>
              <a:gd name="connsiteY4" fmla="*/ 0 h 2721443"/>
              <a:gd name="connsiteX0" fmla="*/ 0 w 12191998"/>
              <a:gd name="connsiteY0" fmla="*/ 0 h 2721443"/>
              <a:gd name="connsiteX1" fmla="*/ 12191998 w 12191998"/>
              <a:gd name="connsiteY1" fmla="*/ 245097 h 2721443"/>
              <a:gd name="connsiteX2" fmla="*/ 12191998 w 12191998"/>
              <a:gd name="connsiteY2" fmla="*/ 2721443 h 2721443"/>
              <a:gd name="connsiteX3" fmla="*/ 0 w 12191998"/>
              <a:gd name="connsiteY3" fmla="*/ 2721443 h 2721443"/>
              <a:gd name="connsiteX4" fmla="*/ 0 w 12191998"/>
              <a:gd name="connsiteY4" fmla="*/ 0 h 2721443"/>
              <a:gd name="connsiteX0" fmla="*/ 0 w 12191998"/>
              <a:gd name="connsiteY0" fmla="*/ 0 h 2721443"/>
              <a:gd name="connsiteX1" fmla="*/ 12191998 w 12191998"/>
              <a:gd name="connsiteY1" fmla="*/ 245097 h 2721443"/>
              <a:gd name="connsiteX2" fmla="*/ 12191998 w 12191998"/>
              <a:gd name="connsiteY2" fmla="*/ 2721443 h 2721443"/>
              <a:gd name="connsiteX3" fmla="*/ 0 w 12191998"/>
              <a:gd name="connsiteY3" fmla="*/ 2721443 h 2721443"/>
              <a:gd name="connsiteX4" fmla="*/ 0 w 12191998"/>
              <a:gd name="connsiteY4" fmla="*/ 0 h 2721443"/>
              <a:gd name="connsiteX0" fmla="*/ 0 w 12191998"/>
              <a:gd name="connsiteY0" fmla="*/ 403170 h 3124613"/>
              <a:gd name="connsiteX1" fmla="*/ 6591300 w 12191998"/>
              <a:gd name="connsiteY1" fmla="*/ 15890 h 3124613"/>
              <a:gd name="connsiteX2" fmla="*/ 12191998 w 12191998"/>
              <a:gd name="connsiteY2" fmla="*/ 648267 h 3124613"/>
              <a:gd name="connsiteX3" fmla="*/ 12191998 w 12191998"/>
              <a:gd name="connsiteY3" fmla="*/ 3124613 h 3124613"/>
              <a:gd name="connsiteX4" fmla="*/ 0 w 12191998"/>
              <a:gd name="connsiteY4" fmla="*/ 3124613 h 3124613"/>
              <a:gd name="connsiteX5" fmla="*/ 0 w 12191998"/>
              <a:gd name="connsiteY5" fmla="*/ 403170 h 312461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530729 h 3252172"/>
              <a:gd name="connsiteX1" fmla="*/ 6591300 w 12191998"/>
              <a:gd name="connsiteY1" fmla="*/ 143449 h 3252172"/>
              <a:gd name="connsiteX2" fmla="*/ 12191998 w 12191998"/>
              <a:gd name="connsiteY2" fmla="*/ 189086 h 3252172"/>
              <a:gd name="connsiteX3" fmla="*/ 12191998 w 12191998"/>
              <a:gd name="connsiteY3" fmla="*/ 3252172 h 3252172"/>
              <a:gd name="connsiteX4" fmla="*/ 0 w 12191998"/>
              <a:gd name="connsiteY4" fmla="*/ 3252172 h 3252172"/>
              <a:gd name="connsiteX5" fmla="*/ 0 w 12191998"/>
              <a:gd name="connsiteY5" fmla="*/ 530729 h 3252172"/>
              <a:gd name="connsiteX0" fmla="*/ 0 w 12191998"/>
              <a:gd name="connsiteY0" fmla="*/ 387280 h 3108723"/>
              <a:gd name="connsiteX1" fmla="*/ 6591300 w 12191998"/>
              <a:gd name="connsiteY1" fmla="*/ 0 h 3108723"/>
              <a:gd name="connsiteX2" fmla="*/ 12191998 w 12191998"/>
              <a:gd name="connsiteY2" fmla="*/ 4563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405622 h 3127065"/>
              <a:gd name="connsiteX1" fmla="*/ 6591300 w 12191998"/>
              <a:gd name="connsiteY1" fmla="*/ 18342 h 3127065"/>
              <a:gd name="connsiteX2" fmla="*/ 12191998 w 12191998"/>
              <a:gd name="connsiteY2" fmla="*/ 63979 h 3127065"/>
              <a:gd name="connsiteX3" fmla="*/ 12191998 w 12191998"/>
              <a:gd name="connsiteY3" fmla="*/ 3127065 h 3127065"/>
              <a:gd name="connsiteX4" fmla="*/ 0 w 12191998"/>
              <a:gd name="connsiteY4" fmla="*/ 3127065 h 3127065"/>
              <a:gd name="connsiteX5" fmla="*/ 0 w 12191998"/>
              <a:gd name="connsiteY5" fmla="*/ 405622 h 3127065"/>
              <a:gd name="connsiteX0" fmla="*/ 0 w 12191998"/>
              <a:gd name="connsiteY0" fmla="*/ 478691 h 3200134"/>
              <a:gd name="connsiteX1" fmla="*/ 6591300 w 12191998"/>
              <a:gd name="connsiteY1" fmla="*/ 91411 h 3200134"/>
              <a:gd name="connsiteX2" fmla="*/ 12191998 w 12191998"/>
              <a:gd name="connsiteY2" fmla="*/ 137048 h 3200134"/>
              <a:gd name="connsiteX3" fmla="*/ 12191998 w 12191998"/>
              <a:gd name="connsiteY3" fmla="*/ 3200134 h 3200134"/>
              <a:gd name="connsiteX4" fmla="*/ 0 w 12191998"/>
              <a:gd name="connsiteY4" fmla="*/ 3200134 h 3200134"/>
              <a:gd name="connsiteX5" fmla="*/ 0 w 12191998"/>
              <a:gd name="connsiteY5" fmla="*/ 478691 h 320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3200134">
                <a:moveTo>
                  <a:pt x="0" y="478691"/>
                </a:moveTo>
                <a:cubicBezTo>
                  <a:pt x="1786890" y="448251"/>
                  <a:pt x="2044700" y="530622"/>
                  <a:pt x="6591300" y="91411"/>
                </a:cubicBezTo>
                <a:cubicBezTo>
                  <a:pt x="8577580" y="-65860"/>
                  <a:pt x="10438128" y="-72"/>
                  <a:pt x="12191998" y="137048"/>
                </a:cubicBezTo>
                <a:lnTo>
                  <a:pt x="12191998" y="3200134"/>
                </a:lnTo>
                <a:lnTo>
                  <a:pt x="0" y="3200134"/>
                </a:lnTo>
                <a:lnTo>
                  <a:pt x="0" y="478691"/>
                </a:lnTo>
                <a:close/>
              </a:path>
            </a:pathLst>
          </a:custGeom>
          <a:solidFill>
            <a:schemeClr val="accent5"/>
          </a:solidFill>
          <a:ln w="22225">
            <a:noFill/>
          </a:ln>
        </p:spPr>
        <p:txBody>
          <a:bodyPr lIns="182880" tIns="0" anchor="ctr"/>
          <a:lstStyle>
            <a:lvl1pPr marL="731520" algn="l">
              <a:lnSpc>
                <a:spcPct val="100000"/>
              </a:lnSpc>
              <a:spcBef>
                <a:spcPts val="800"/>
              </a:spcBef>
              <a:defRPr sz="5400"/>
            </a:lvl1pPr>
          </a:lstStyle>
          <a:p>
            <a:r>
              <a:rPr lang="en-US" dirty="0"/>
              <a:t>Click to Title</a:t>
            </a:r>
          </a:p>
        </p:txBody>
      </p:sp>
      <p:sp>
        <p:nvSpPr>
          <p:cNvPr id="6" name="Picture Placeholder 5">
            <a:extLst>
              <a:ext uri="{FF2B5EF4-FFF2-40B4-BE49-F238E27FC236}">
                <a16:creationId xmlns:a16="http://schemas.microsoft.com/office/drawing/2014/main" id="{B290432B-E439-40FF-A9AA-F20D8672B1D6}"/>
              </a:ext>
            </a:extLst>
          </p:cNvPr>
          <p:cNvSpPr>
            <a:spLocks noGrp="1"/>
          </p:cNvSpPr>
          <p:nvPr>
            <p:ph type="pic" sz="quarter" idx="13" hasCustomPrompt="1"/>
          </p:nvPr>
        </p:nvSpPr>
        <p:spPr>
          <a:xfrm>
            <a:off x="0" y="0"/>
            <a:ext cx="12191998" cy="4151560"/>
          </a:xfrm>
          <a:custGeom>
            <a:avLst/>
            <a:gdLst>
              <a:gd name="connsiteX0" fmla="*/ 0 w 12191998"/>
              <a:gd name="connsiteY0" fmla="*/ 0 h 4151560"/>
              <a:gd name="connsiteX1" fmla="*/ 12191998 w 12191998"/>
              <a:gd name="connsiteY1" fmla="*/ 0 h 4151560"/>
              <a:gd name="connsiteX2" fmla="*/ 12191998 w 12191998"/>
              <a:gd name="connsiteY2" fmla="*/ 3809917 h 4151560"/>
              <a:gd name="connsiteX3" fmla="*/ 6591300 w 12191998"/>
              <a:gd name="connsiteY3" fmla="*/ 3764280 h 4151560"/>
              <a:gd name="connsiteX4" fmla="*/ 0 w 12191998"/>
              <a:gd name="connsiteY4" fmla="*/ 4151560 h 415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8" h="4151560">
                <a:moveTo>
                  <a:pt x="0" y="0"/>
                </a:moveTo>
                <a:lnTo>
                  <a:pt x="12191998" y="0"/>
                </a:lnTo>
                <a:lnTo>
                  <a:pt x="12191998" y="3809917"/>
                </a:lnTo>
                <a:cubicBezTo>
                  <a:pt x="10438128" y="3672797"/>
                  <a:pt x="8577580" y="3607009"/>
                  <a:pt x="6591300" y="3764280"/>
                </a:cubicBezTo>
                <a:cubicBezTo>
                  <a:pt x="2044700" y="4203491"/>
                  <a:pt x="1786890" y="4121120"/>
                  <a:pt x="0" y="4151560"/>
                </a:cubicBezTo>
                <a:close/>
              </a:path>
            </a:pathLst>
          </a:custGeom>
        </p:spPr>
        <p:txBody>
          <a:bodyPr wrap="square">
            <a:noAutofit/>
          </a:bodyPr>
          <a:lstStyle>
            <a:lvl1pPr marL="0" indent="0" algn="ctr">
              <a:buNone/>
              <a:defRPr>
                <a:solidFill>
                  <a:schemeClr val="accent5"/>
                </a:solidFill>
              </a:defRPr>
            </a:lvl1pPr>
          </a:lstStyle>
          <a:p>
            <a:r>
              <a:rPr lang="en-US" dirty="0"/>
              <a:t>Insert photo here</a:t>
            </a:r>
          </a:p>
        </p:txBody>
      </p:sp>
      <p:sp>
        <p:nvSpPr>
          <p:cNvPr id="13" name="Text Placeholder 7">
            <a:extLst>
              <a:ext uri="{FF2B5EF4-FFF2-40B4-BE49-F238E27FC236}">
                <a16:creationId xmlns:a16="http://schemas.microsoft.com/office/drawing/2014/main" id="{5FD77643-24B8-4D2F-9CCC-3BCE807F703F}"/>
              </a:ext>
            </a:extLst>
          </p:cNvPr>
          <p:cNvSpPr>
            <a:spLocks noGrp="1"/>
          </p:cNvSpPr>
          <p:nvPr>
            <p:ph type="body" sz="quarter" idx="15" hasCustomPrompt="1"/>
          </p:nvPr>
        </p:nvSpPr>
        <p:spPr>
          <a:xfrm>
            <a:off x="7924800" y="4246790"/>
            <a:ext cx="3581400" cy="2081213"/>
          </a:xfrm>
          <a:prstGeom prst="rect">
            <a:avLst/>
          </a:prstGeom>
        </p:spPr>
        <p:txBody>
          <a:bodyPr anchor="ctr"/>
          <a:lstStyle>
            <a:lvl1pPr marL="0" indent="0">
              <a:buNone/>
              <a:defRPr/>
            </a:lvl1pPr>
          </a:lstStyle>
          <a:p>
            <a:pPr lvl="0"/>
            <a:r>
              <a:rPr lang="en-US" dirty="0"/>
              <a:t>Click to add subtitle</a:t>
            </a:r>
          </a:p>
        </p:txBody>
      </p:sp>
    </p:spTree>
    <p:extLst>
      <p:ext uri="{BB962C8B-B14F-4D97-AF65-F5344CB8AC3E}">
        <p14:creationId xmlns:p14="http://schemas.microsoft.com/office/powerpoint/2010/main" val="3886261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F70B09C-1A53-4C73-9FD8-708C7D95829B}"/>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90" name="Group 89">
            <a:extLst>
              <a:ext uri="{FF2B5EF4-FFF2-40B4-BE49-F238E27FC236}">
                <a16:creationId xmlns:a16="http://schemas.microsoft.com/office/drawing/2014/main" id="{D14DE831-4B4E-4AF3-B187-9206DACDB7CA}"/>
              </a:ext>
              <a:ext uri="{C183D7F6-B498-43B3-948B-1728B52AA6E4}">
                <adec:decorative xmlns:adec="http://schemas.microsoft.com/office/drawing/2017/decorative" val="1"/>
              </a:ext>
            </a:extLst>
          </p:cNvPr>
          <p:cNvGrpSpPr/>
          <p:nvPr userDrawn="1"/>
        </p:nvGrpSpPr>
        <p:grpSpPr>
          <a:xfrm>
            <a:off x="17514" y="-1"/>
            <a:ext cx="12214827" cy="6858000"/>
            <a:chOff x="-6214" y="-1"/>
            <a:chExt cx="12214827" cy="6858000"/>
          </a:xfrm>
        </p:grpSpPr>
        <p:cxnSp>
          <p:nvCxnSpPr>
            <p:cNvPr id="91" name="Straight Connector 90">
              <a:extLst>
                <a:ext uri="{FF2B5EF4-FFF2-40B4-BE49-F238E27FC236}">
                  <a16:creationId xmlns:a16="http://schemas.microsoft.com/office/drawing/2014/main" id="{D771390A-8381-4353-8D62-C0DD79BC28F6}"/>
                </a:ext>
              </a:extLst>
            </p:cNvPr>
            <p:cNvCxnSpPr>
              <a:cxnSpLocks/>
            </p:cNvCxnSpPr>
            <p:nvPr/>
          </p:nvCxnSpPr>
          <p:spPr>
            <a:xfrm>
              <a:off x="-6214" y="6686283"/>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32E81AB-5D89-4A83-948B-6072C2DEE62E}"/>
                </a:ext>
              </a:extLst>
            </p:cNvPr>
            <p:cNvCxnSpPr>
              <a:cxnSpLocks/>
            </p:cNvCxnSpPr>
            <p:nvPr/>
          </p:nvCxnSpPr>
          <p:spPr>
            <a:xfrm>
              <a:off x="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FCC4A04-2321-4CD3-92B2-027B2CBD29BA}"/>
                </a:ext>
              </a:extLst>
            </p:cNvPr>
            <p:cNvCxnSpPr>
              <a:cxnSpLocks/>
            </p:cNvCxnSpPr>
            <p:nvPr/>
          </p:nvCxnSpPr>
          <p:spPr>
            <a:xfrm>
              <a:off x="1199325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A7BC130-410F-4CC7-B9FD-E7C4C01F0C0A}"/>
                </a:ext>
              </a:extLst>
            </p:cNvPr>
            <p:cNvCxnSpPr>
              <a:cxnSpLocks/>
            </p:cNvCxnSpPr>
            <p:nvPr/>
          </p:nvCxnSpPr>
          <p:spPr>
            <a:xfrm>
              <a:off x="19252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E0CFD6B-8DE1-46B9-8FE3-AB225A6719F3}"/>
                </a:ext>
              </a:extLst>
            </p:cNvPr>
            <p:cNvCxnSpPr>
              <a:cxnSpLocks/>
            </p:cNvCxnSpPr>
            <p:nvPr/>
          </p:nvCxnSpPr>
          <p:spPr>
            <a:xfrm>
              <a:off x="119196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0DD451B-8273-4E41-830F-75FD094A2C59}"/>
                </a:ext>
              </a:extLst>
            </p:cNvPr>
            <p:cNvCxnSpPr>
              <a:cxnSpLocks/>
            </p:cNvCxnSpPr>
            <p:nvPr/>
          </p:nvCxnSpPr>
          <p:spPr>
            <a:xfrm>
              <a:off x="219140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2381626-BACB-4F9A-B456-31C696CBF2DA}"/>
                </a:ext>
              </a:extLst>
            </p:cNvPr>
            <p:cNvCxnSpPr>
              <a:cxnSpLocks/>
            </p:cNvCxnSpPr>
            <p:nvPr/>
          </p:nvCxnSpPr>
          <p:spPr>
            <a:xfrm>
              <a:off x="319084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6BD6855-6DB8-463B-9145-BA9CF824252B}"/>
                </a:ext>
              </a:extLst>
            </p:cNvPr>
            <p:cNvCxnSpPr>
              <a:cxnSpLocks/>
            </p:cNvCxnSpPr>
            <p:nvPr/>
          </p:nvCxnSpPr>
          <p:spPr>
            <a:xfrm>
              <a:off x="419028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1628876-83EE-4DC7-8869-F56C4D143E48}"/>
                </a:ext>
              </a:extLst>
            </p:cNvPr>
            <p:cNvCxnSpPr>
              <a:cxnSpLocks/>
            </p:cNvCxnSpPr>
            <p:nvPr/>
          </p:nvCxnSpPr>
          <p:spPr>
            <a:xfrm>
              <a:off x="518971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5031072-625B-4FC2-A7AF-A25668B28834}"/>
                </a:ext>
              </a:extLst>
            </p:cNvPr>
            <p:cNvCxnSpPr>
              <a:cxnSpLocks/>
            </p:cNvCxnSpPr>
            <p:nvPr/>
          </p:nvCxnSpPr>
          <p:spPr>
            <a:xfrm>
              <a:off x="618915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929441C-AEB2-42CA-8577-3203F43FEB0E}"/>
                </a:ext>
              </a:extLst>
            </p:cNvPr>
            <p:cNvCxnSpPr>
              <a:cxnSpLocks/>
            </p:cNvCxnSpPr>
            <p:nvPr/>
          </p:nvCxnSpPr>
          <p:spPr>
            <a:xfrm>
              <a:off x="718859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9CA70B7-031F-4092-B4FA-4A90532B5036}"/>
                </a:ext>
              </a:extLst>
            </p:cNvPr>
            <p:cNvCxnSpPr>
              <a:cxnSpLocks/>
            </p:cNvCxnSpPr>
            <p:nvPr/>
          </p:nvCxnSpPr>
          <p:spPr>
            <a:xfrm>
              <a:off x="818803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E85C53C-39CA-4C00-B01E-8C5674BAF03D}"/>
                </a:ext>
              </a:extLst>
            </p:cNvPr>
            <p:cNvCxnSpPr>
              <a:cxnSpLocks/>
            </p:cNvCxnSpPr>
            <p:nvPr/>
          </p:nvCxnSpPr>
          <p:spPr>
            <a:xfrm>
              <a:off x="918747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28812B8-C920-4FEC-AB94-4B5D8B478A67}"/>
                </a:ext>
              </a:extLst>
            </p:cNvPr>
            <p:cNvCxnSpPr>
              <a:cxnSpLocks/>
            </p:cNvCxnSpPr>
            <p:nvPr/>
          </p:nvCxnSpPr>
          <p:spPr>
            <a:xfrm>
              <a:off x="1018690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A158BC-BDC0-4D6B-8006-BBDF7041EDDB}"/>
                </a:ext>
              </a:extLst>
            </p:cNvPr>
            <p:cNvCxnSpPr>
              <a:cxnSpLocks/>
            </p:cNvCxnSpPr>
            <p:nvPr/>
          </p:nvCxnSpPr>
          <p:spPr>
            <a:xfrm>
              <a:off x="1118634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EB0F122-2776-4058-B989-F3BAFDA95F55}"/>
                </a:ext>
              </a:extLst>
            </p:cNvPr>
            <p:cNvCxnSpPr>
              <a:cxnSpLocks/>
            </p:cNvCxnSpPr>
            <p:nvPr/>
          </p:nvCxnSpPr>
          <p:spPr>
            <a:xfrm>
              <a:off x="1218578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F9018F4-E93E-4825-B7D6-94648C22CEED}"/>
                </a:ext>
              </a:extLst>
            </p:cNvPr>
            <p:cNvCxnSpPr>
              <a:cxnSpLocks/>
            </p:cNvCxnSpPr>
            <p:nvPr/>
          </p:nvCxnSpPr>
          <p:spPr>
            <a:xfrm>
              <a:off x="0" y="1717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4F7E653-1B6A-4AEE-998A-D7B535D02D47}"/>
                </a:ext>
              </a:extLst>
            </p:cNvPr>
            <p:cNvCxnSpPr>
              <a:cxnSpLocks/>
            </p:cNvCxnSpPr>
            <p:nvPr/>
          </p:nvCxnSpPr>
          <p:spPr>
            <a:xfrm>
              <a:off x="0" y="72890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A1439AF-AC90-41E1-885A-7E869844D4C7}"/>
                </a:ext>
              </a:extLst>
            </p:cNvPr>
            <p:cNvCxnSpPr>
              <a:cxnSpLocks/>
            </p:cNvCxnSpPr>
            <p:nvPr/>
          </p:nvCxnSpPr>
          <p:spPr>
            <a:xfrm>
              <a:off x="0" y="128609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0A50FF0-A246-4674-BCF4-476255BEC15B}"/>
                </a:ext>
              </a:extLst>
            </p:cNvPr>
            <p:cNvCxnSpPr>
              <a:cxnSpLocks/>
            </p:cNvCxnSpPr>
            <p:nvPr/>
          </p:nvCxnSpPr>
          <p:spPr>
            <a:xfrm>
              <a:off x="0" y="184328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1885235-40A5-43E7-B9FA-DD4B5D22E218}"/>
                </a:ext>
              </a:extLst>
            </p:cNvPr>
            <p:cNvCxnSpPr>
              <a:cxnSpLocks/>
            </p:cNvCxnSpPr>
            <p:nvPr/>
          </p:nvCxnSpPr>
          <p:spPr>
            <a:xfrm>
              <a:off x="0" y="240047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C816EA7-5943-42BE-858C-AF2089001AD7}"/>
                </a:ext>
              </a:extLst>
            </p:cNvPr>
            <p:cNvCxnSpPr>
              <a:cxnSpLocks/>
            </p:cNvCxnSpPr>
            <p:nvPr/>
          </p:nvCxnSpPr>
          <p:spPr>
            <a:xfrm>
              <a:off x="0" y="295766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09DD2EF-AD5F-4463-BAFC-E7F6F3402C8E}"/>
                </a:ext>
              </a:extLst>
            </p:cNvPr>
            <p:cNvCxnSpPr>
              <a:cxnSpLocks/>
            </p:cNvCxnSpPr>
            <p:nvPr/>
          </p:nvCxnSpPr>
          <p:spPr>
            <a:xfrm>
              <a:off x="0" y="351485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FB6B983-6B14-43E0-9CE4-22E97309D8F4}"/>
                </a:ext>
              </a:extLst>
            </p:cNvPr>
            <p:cNvCxnSpPr>
              <a:cxnSpLocks/>
            </p:cNvCxnSpPr>
            <p:nvPr/>
          </p:nvCxnSpPr>
          <p:spPr>
            <a:xfrm>
              <a:off x="0" y="407204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AAB25A3-8A3B-4279-AACD-37DD3FCAAFD5}"/>
                </a:ext>
              </a:extLst>
            </p:cNvPr>
            <p:cNvCxnSpPr>
              <a:cxnSpLocks/>
            </p:cNvCxnSpPr>
            <p:nvPr/>
          </p:nvCxnSpPr>
          <p:spPr>
            <a:xfrm>
              <a:off x="0" y="462923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3B2619E-3696-48DC-80B3-6E827F432FEA}"/>
                </a:ext>
              </a:extLst>
            </p:cNvPr>
            <p:cNvCxnSpPr>
              <a:cxnSpLocks/>
            </p:cNvCxnSpPr>
            <p:nvPr/>
          </p:nvCxnSpPr>
          <p:spPr>
            <a:xfrm>
              <a:off x="0" y="518642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9B75BCC-DBCB-4C72-A90A-E950FDF7DBDF}"/>
                </a:ext>
              </a:extLst>
            </p:cNvPr>
            <p:cNvCxnSpPr>
              <a:cxnSpLocks/>
            </p:cNvCxnSpPr>
            <p:nvPr/>
          </p:nvCxnSpPr>
          <p:spPr>
            <a:xfrm>
              <a:off x="0" y="57436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070D7F8-AC6B-4E63-9681-742BE98272AA}"/>
                </a:ext>
              </a:extLst>
            </p:cNvPr>
            <p:cNvCxnSpPr>
              <a:cxnSpLocks/>
            </p:cNvCxnSpPr>
            <p:nvPr/>
          </p:nvCxnSpPr>
          <p:spPr>
            <a:xfrm>
              <a:off x="0" y="6857999"/>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11D8428-90D3-4548-AA28-A6F9C1B92183}"/>
                </a:ext>
              </a:extLst>
            </p:cNvPr>
            <p:cNvCxnSpPr>
              <a:cxnSpLocks/>
            </p:cNvCxnSpPr>
            <p:nvPr/>
          </p:nvCxnSpPr>
          <p:spPr>
            <a:xfrm>
              <a:off x="16613" y="6248400"/>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600C71E3-446B-4C21-B7C7-B8872FBB5C2C}"/>
              </a:ext>
              <a:ext uri="{C183D7F6-B498-43B3-948B-1728B52AA6E4}">
                <adec:decorative xmlns:adec="http://schemas.microsoft.com/office/drawing/2017/decorative" val="1"/>
              </a:ext>
            </a:extLst>
          </p:cNvPr>
          <p:cNvSpPr/>
          <p:nvPr userDrawn="1"/>
        </p:nvSpPr>
        <p:spPr>
          <a:xfrm>
            <a:off x="0" y="-1"/>
            <a:ext cx="12192000" cy="6858001"/>
          </a:xfrm>
          <a:prstGeom prst="rect">
            <a:avLst/>
          </a:prstGeom>
          <a:solidFill>
            <a:schemeClr val="accent1">
              <a:lumMod val="40000"/>
              <a:lumOff val="6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ight Triangle 76">
            <a:extLst>
              <a:ext uri="{FF2B5EF4-FFF2-40B4-BE49-F238E27FC236}">
                <a16:creationId xmlns:a16="http://schemas.microsoft.com/office/drawing/2014/main" id="{4E3D1D5C-A81E-44CF-B721-6FBE69359930}"/>
              </a:ext>
              <a:ext uri="{C183D7F6-B498-43B3-948B-1728B52AA6E4}">
                <adec:decorative xmlns:adec="http://schemas.microsoft.com/office/drawing/2017/decorative" val="1"/>
              </a:ext>
            </a:extLst>
          </p:cNvPr>
          <p:cNvSpPr/>
          <p:nvPr userDrawn="1"/>
        </p:nvSpPr>
        <p:spPr>
          <a:xfrm rot="18900000">
            <a:off x="5905012" y="-284145"/>
            <a:ext cx="568289" cy="568289"/>
          </a:xfrm>
          <a:prstGeom prst="rtTriangle">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285F7FBB-B77A-47E6-9B07-5B0A0E9B589A}"/>
              </a:ext>
            </a:extLst>
          </p:cNvPr>
          <p:cNvSpPr>
            <a:spLocks noGrp="1"/>
          </p:cNvSpPr>
          <p:nvPr>
            <p:ph type="title" hasCustomPrompt="1"/>
          </p:nvPr>
        </p:nvSpPr>
        <p:spPr>
          <a:xfrm>
            <a:off x="767814" y="456532"/>
            <a:ext cx="10656372" cy="1126426"/>
          </a:xfrm>
          <a:prstGeom prst="rect">
            <a:avLst/>
          </a:prstGeom>
        </p:spPr>
        <p:txBody>
          <a:bodyPr anchor="ctr"/>
          <a:lstStyle>
            <a:lvl1pPr algn="ctr">
              <a:defRPr>
                <a:solidFill>
                  <a:schemeClr val="tx2"/>
                </a:solidFill>
              </a:defRPr>
            </a:lvl1pPr>
          </a:lstStyle>
          <a:p>
            <a:r>
              <a:rPr lang="en-US" dirty="0"/>
              <a:t>Click to add title</a:t>
            </a:r>
          </a:p>
        </p:txBody>
      </p:sp>
      <p:sp>
        <p:nvSpPr>
          <p:cNvPr id="82" name="Text Placeholder 81">
            <a:extLst>
              <a:ext uri="{FF2B5EF4-FFF2-40B4-BE49-F238E27FC236}">
                <a16:creationId xmlns:a16="http://schemas.microsoft.com/office/drawing/2014/main" id="{8D29AE11-25A6-4A91-94C1-6A26AB6CA3FB}"/>
              </a:ext>
            </a:extLst>
          </p:cNvPr>
          <p:cNvSpPr>
            <a:spLocks noGrp="1"/>
          </p:cNvSpPr>
          <p:nvPr>
            <p:ph type="body" sz="quarter" idx="13" hasCustomPrompt="1"/>
          </p:nvPr>
        </p:nvSpPr>
        <p:spPr>
          <a:xfrm>
            <a:off x="697390" y="1816398"/>
            <a:ext cx="5164137" cy="772972"/>
          </a:xfrm>
          <a:prstGeom prst="rect">
            <a:avLst/>
          </a:prstGeom>
        </p:spPr>
        <p:txBody>
          <a:bodyPr/>
          <a:lstStyle>
            <a:lvl1pPr marL="0" indent="0">
              <a:buNone/>
              <a:defRPr b="1">
                <a:solidFill>
                  <a:schemeClr val="accent5"/>
                </a:solidFill>
                <a:latin typeface="+mj-lt"/>
              </a:defRPr>
            </a:lvl1pPr>
          </a:lstStyle>
          <a:p>
            <a:pPr lvl="0"/>
            <a:r>
              <a:rPr lang="en-US" dirty="0"/>
              <a:t>Insert subtitle here</a:t>
            </a:r>
          </a:p>
        </p:txBody>
      </p:sp>
      <p:sp>
        <p:nvSpPr>
          <p:cNvPr id="85" name="Text Placeholder 84">
            <a:extLst>
              <a:ext uri="{FF2B5EF4-FFF2-40B4-BE49-F238E27FC236}">
                <a16:creationId xmlns:a16="http://schemas.microsoft.com/office/drawing/2014/main" id="{8BC29F00-8301-4CEE-BA06-1D534F497092}"/>
              </a:ext>
            </a:extLst>
          </p:cNvPr>
          <p:cNvSpPr>
            <a:spLocks noGrp="1"/>
          </p:cNvSpPr>
          <p:nvPr>
            <p:ph type="body" sz="quarter" idx="15" hasCustomPrompt="1"/>
          </p:nvPr>
        </p:nvSpPr>
        <p:spPr>
          <a:xfrm>
            <a:off x="696913" y="2597976"/>
            <a:ext cx="5164137" cy="3119437"/>
          </a:xfrm>
          <a:prstGeom prst="rect">
            <a:avLst/>
          </a:prstGeom>
        </p:spPr>
        <p:txBody>
          <a:bodyPr/>
          <a:lstStyle>
            <a:lvl1pPr marL="457200" indent="-457200">
              <a:lnSpc>
                <a:spcPct val="100000"/>
              </a:lnSpc>
              <a:buClrTx/>
              <a:buFont typeface="+mj-lt"/>
              <a:buAutoNum type="arabicPeriod"/>
              <a:defRPr sz="1800">
                <a:solidFill>
                  <a:schemeClr val="tx1"/>
                </a:solidFill>
              </a:defRPr>
            </a:lvl1pPr>
          </a:lstStyle>
          <a:p>
            <a:pPr lvl="0"/>
            <a:r>
              <a:rPr lang="en-US" dirty="0"/>
              <a:t>Insert text here</a:t>
            </a:r>
          </a:p>
        </p:txBody>
      </p:sp>
      <p:sp>
        <p:nvSpPr>
          <p:cNvPr id="83" name="Text Placeholder 81">
            <a:extLst>
              <a:ext uri="{FF2B5EF4-FFF2-40B4-BE49-F238E27FC236}">
                <a16:creationId xmlns:a16="http://schemas.microsoft.com/office/drawing/2014/main" id="{348078F7-442A-4846-A477-54C056EEA031}"/>
              </a:ext>
            </a:extLst>
          </p:cNvPr>
          <p:cNvSpPr>
            <a:spLocks noGrp="1"/>
          </p:cNvSpPr>
          <p:nvPr>
            <p:ph type="body" sz="quarter" idx="14" hasCustomPrompt="1"/>
          </p:nvPr>
        </p:nvSpPr>
        <p:spPr>
          <a:xfrm>
            <a:off x="6189156" y="1816398"/>
            <a:ext cx="5164137" cy="772972"/>
          </a:xfrm>
          <a:prstGeom prst="rect">
            <a:avLst/>
          </a:prstGeom>
        </p:spPr>
        <p:txBody>
          <a:bodyPr/>
          <a:lstStyle>
            <a:lvl1pPr marL="0" indent="0">
              <a:buNone/>
              <a:defRPr b="1">
                <a:solidFill>
                  <a:schemeClr val="accent5"/>
                </a:solidFill>
                <a:latin typeface="+mj-lt"/>
              </a:defRPr>
            </a:lvl1pPr>
          </a:lstStyle>
          <a:p>
            <a:pPr lvl="0"/>
            <a:r>
              <a:rPr lang="en-US" dirty="0"/>
              <a:t>Insert subtitle here</a:t>
            </a:r>
          </a:p>
        </p:txBody>
      </p:sp>
      <p:sp>
        <p:nvSpPr>
          <p:cNvPr id="86" name="Text Placeholder 84">
            <a:extLst>
              <a:ext uri="{FF2B5EF4-FFF2-40B4-BE49-F238E27FC236}">
                <a16:creationId xmlns:a16="http://schemas.microsoft.com/office/drawing/2014/main" id="{20846AFB-4D65-421E-BDFC-A127A1D58881}"/>
              </a:ext>
            </a:extLst>
          </p:cNvPr>
          <p:cNvSpPr>
            <a:spLocks noGrp="1"/>
          </p:cNvSpPr>
          <p:nvPr>
            <p:ph type="body" sz="quarter" idx="16" hasCustomPrompt="1"/>
          </p:nvPr>
        </p:nvSpPr>
        <p:spPr>
          <a:xfrm>
            <a:off x="6189156" y="2597976"/>
            <a:ext cx="5164137" cy="3119437"/>
          </a:xfrm>
          <a:prstGeom prst="rect">
            <a:avLst/>
          </a:prstGeom>
        </p:spPr>
        <p:txBody>
          <a:bodyPr/>
          <a:lstStyle>
            <a:lvl1pPr marL="457200" indent="-457200">
              <a:lnSpc>
                <a:spcPct val="100000"/>
              </a:lnSpc>
              <a:buClrTx/>
              <a:buFont typeface="+mj-lt"/>
              <a:buAutoNum type="arabicPeriod"/>
              <a:defRPr sz="1800">
                <a:solidFill>
                  <a:schemeClr val="tx1"/>
                </a:solidFill>
              </a:defRPr>
            </a:lvl1pPr>
          </a:lstStyle>
          <a:p>
            <a:pPr lvl="0"/>
            <a:r>
              <a:rPr lang="en-US" dirty="0"/>
              <a:t>Insert text here</a:t>
            </a:r>
          </a:p>
        </p:txBody>
      </p:sp>
      <p:sp>
        <p:nvSpPr>
          <p:cNvPr id="87" name="Date Placeholder 3">
            <a:extLst>
              <a:ext uri="{FF2B5EF4-FFF2-40B4-BE49-F238E27FC236}">
                <a16:creationId xmlns:a16="http://schemas.microsoft.com/office/drawing/2014/main" id="{4E14FBED-7310-4E87-BFA7-050A91D10F1A}"/>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tx1"/>
                </a:solidFill>
              </a:defRPr>
            </a:lvl1pPr>
          </a:lstStyle>
          <a:p>
            <a:r>
              <a:rPr lang="en-US" dirty="0"/>
              <a:t>2/2/20XX</a:t>
            </a:r>
          </a:p>
        </p:txBody>
      </p:sp>
      <p:sp>
        <p:nvSpPr>
          <p:cNvPr id="88" name="Footer Placeholder 4">
            <a:extLst>
              <a:ext uri="{FF2B5EF4-FFF2-40B4-BE49-F238E27FC236}">
                <a16:creationId xmlns:a16="http://schemas.microsoft.com/office/drawing/2014/main" id="{9D4E6D47-8B2E-4566-8B9E-294FAA0E60EB}"/>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tx1"/>
                </a:solidFill>
              </a:defRPr>
            </a:lvl1pPr>
          </a:lstStyle>
          <a:p>
            <a:r>
              <a:rPr lang="en-US" dirty="0"/>
              <a:t>PRESENTATION TITLE</a:t>
            </a:r>
          </a:p>
        </p:txBody>
      </p:sp>
      <p:sp>
        <p:nvSpPr>
          <p:cNvPr id="89" name="Slide Number Placeholder 5">
            <a:extLst>
              <a:ext uri="{FF2B5EF4-FFF2-40B4-BE49-F238E27FC236}">
                <a16:creationId xmlns:a16="http://schemas.microsoft.com/office/drawing/2014/main" id="{100CAC88-3775-4C14-ABE2-A6DBB5137F52}"/>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tx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191817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91CF620B-CA95-44EA-ABB7-3C0D72771DB4}"/>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7" name="Rectangle 116">
            <a:extLst>
              <a:ext uri="{FF2B5EF4-FFF2-40B4-BE49-F238E27FC236}">
                <a16:creationId xmlns:a16="http://schemas.microsoft.com/office/drawing/2014/main" id="{25C8A854-6AD5-4EA8-ADB0-B4224410C3A9}"/>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7" name="Group 86">
            <a:extLst>
              <a:ext uri="{FF2B5EF4-FFF2-40B4-BE49-F238E27FC236}">
                <a16:creationId xmlns:a16="http://schemas.microsoft.com/office/drawing/2014/main" id="{3A155F89-2CC8-4507-9CAF-52B9C04F1C09}"/>
              </a:ext>
              <a:ext uri="{C183D7F6-B498-43B3-948B-1728B52AA6E4}">
                <adec:decorative xmlns:adec="http://schemas.microsoft.com/office/drawing/2017/decorative" val="1"/>
              </a:ext>
            </a:extLst>
          </p:cNvPr>
          <p:cNvGrpSpPr/>
          <p:nvPr userDrawn="1"/>
        </p:nvGrpSpPr>
        <p:grpSpPr>
          <a:xfrm>
            <a:off x="17514" y="-1"/>
            <a:ext cx="12214827" cy="6858000"/>
            <a:chOff x="-6214" y="-1"/>
            <a:chExt cx="12214827" cy="6858000"/>
          </a:xfrm>
        </p:grpSpPr>
        <p:cxnSp>
          <p:nvCxnSpPr>
            <p:cNvPr id="88" name="Straight Connector 87">
              <a:extLst>
                <a:ext uri="{FF2B5EF4-FFF2-40B4-BE49-F238E27FC236}">
                  <a16:creationId xmlns:a16="http://schemas.microsoft.com/office/drawing/2014/main" id="{8BD4B67D-F11A-42B5-AD36-64E839983324}"/>
                </a:ext>
              </a:extLst>
            </p:cNvPr>
            <p:cNvCxnSpPr>
              <a:cxnSpLocks/>
            </p:cNvCxnSpPr>
            <p:nvPr/>
          </p:nvCxnSpPr>
          <p:spPr>
            <a:xfrm>
              <a:off x="-6214" y="6686283"/>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6D992C2-C73A-4020-AB80-910ABD8B665B}"/>
                </a:ext>
              </a:extLst>
            </p:cNvPr>
            <p:cNvCxnSpPr>
              <a:cxnSpLocks/>
            </p:cNvCxnSpPr>
            <p:nvPr/>
          </p:nvCxnSpPr>
          <p:spPr>
            <a:xfrm>
              <a:off x="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FE2C1AC-3C9C-4E6F-AB7D-796BB42A793B}"/>
                </a:ext>
              </a:extLst>
            </p:cNvPr>
            <p:cNvCxnSpPr>
              <a:cxnSpLocks/>
            </p:cNvCxnSpPr>
            <p:nvPr/>
          </p:nvCxnSpPr>
          <p:spPr>
            <a:xfrm>
              <a:off x="1199325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74DEF58-5490-4294-BAB9-82EDB4B685B9}"/>
                </a:ext>
              </a:extLst>
            </p:cNvPr>
            <p:cNvCxnSpPr>
              <a:cxnSpLocks/>
            </p:cNvCxnSpPr>
            <p:nvPr/>
          </p:nvCxnSpPr>
          <p:spPr>
            <a:xfrm>
              <a:off x="19252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6C22FA6-2BFF-4A17-A8A3-6D0DF06B1F11}"/>
                </a:ext>
              </a:extLst>
            </p:cNvPr>
            <p:cNvCxnSpPr>
              <a:cxnSpLocks/>
            </p:cNvCxnSpPr>
            <p:nvPr/>
          </p:nvCxnSpPr>
          <p:spPr>
            <a:xfrm>
              <a:off x="119196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6D8CA74-FFC2-4419-A69D-5FA13927B46F}"/>
                </a:ext>
              </a:extLst>
            </p:cNvPr>
            <p:cNvCxnSpPr>
              <a:cxnSpLocks/>
            </p:cNvCxnSpPr>
            <p:nvPr/>
          </p:nvCxnSpPr>
          <p:spPr>
            <a:xfrm>
              <a:off x="219140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324DD6D-F6AE-4E1F-898D-939DCF98FC63}"/>
                </a:ext>
              </a:extLst>
            </p:cNvPr>
            <p:cNvCxnSpPr>
              <a:cxnSpLocks/>
            </p:cNvCxnSpPr>
            <p:nvPr/>
          </p:nvCxnSpPr>
          <p:spPr>
            <a:xfrm>
              <a:off x="319084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E0F22C7-C523-4F27-A682-25E22C10A4B4}"/>
                </a:ext>
              </a:extLst>
            </p:cNvPr>
            <p:cNvCxnSpPr>
              <a:cxnSpLocks/>
            </p:cNvCxnSpPr>
            <p:nvPr/>
          </p:nvCxnSpPr>
          <p:spPr>
            <a:xfrm>
              <a:off x="419028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8C830C3-0BFC-4AA7-872B-FF1C785DBB5E}"/>
                </a:ext>
              </a:extLst>
            </p:cNvPr>
            <p:cNvCxnSpPr>
              <a:cxnSpLocks/>
            </p:cNvCxnSpPr>
            <p:nvPr/>
          </p:nvCxnSpPr>
          <p:spPr>
            <a:xfrm>
              <a:off x="518971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33F1ADE-8ECD-4FC1-8B6A-DE1C1675B95C}"/>
                </a:ext>
              </a:extLst>
            </p:cNvPr>
            <p:cNvCxnSpPr>
              <a:cxnSpLocks/>
            </p:cNvCxnSpPr>
            <p:nvPr/>
          </p:nvCxnSpPr>
          <p:spPr>
            <a:xfrm>
              <a:off x="618915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3D25F39-5E7A-43D1-B675-629B3393384A}"/>
                </a:ext>
              </a:extLst>
            </p:cNvPr>
            <p:cNvCxnSpPr>
              <a:cxnSpLocks/>
            </p:cNvCxnSpPr>
            <p:nvPr/>
          </p:nvCxnSpPr>
          <p:spPr>
            <a:xfrm>
              <a:off x="718859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9FBA4B2-FB49-4B68-ABBB-19B47CCAF2EC}"/>
                </a:ext>
              </a:extLst>
            </p:cNvPr>
            <p:cNvCxnSpPr>
              <a:cxnSpLocks/>
            </p:cNvCxnSpPr>
            <p:nvPr/>
          </p:nvCxnSpPr>
          <p:spPr>
            <a:xfrm>
              <a:off x="818803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31B16C3-0946-4E2F-9275-87F95C25C0E6}"/>
                </a:ext>
              </a:extLst>
            </p:cNvPr>
            <p:cNvCxnSpPr>
              <a:cxnSpLocks/>
            </p:cNvCxnSpPr>
            <p:nvPr/>
          </p:nvCxnSpPr>
          <p:spPr>
            <a:xfrm>
              <a:off x="918747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160A9E2-9353-4FC1-9099-E56AEFE6C022}"/>
                </a:ext>
              </a:extLst>
            </p:cNvPr>
            <p:cNvCxnSpPr>
              <a:cxnSpLocks/>
            </p:cNvCxnSpPr>
            <p:nvPr/>
          </p:nvCxnSpPr>
          <p:spPr>
            <a:xfrm>
              <a:off x="1018690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01D6BDE-C806-4832-BFE5-B43692D4EC54}"/>
                </a:ext>
              </a:extLst>
            </p:cNvPr>
            <p:cNvCxnSpPr>
              <a:cxnSpLocks/>
            </p:cNvCxnSpPr>
            <p:nvPr/>
          </p:nvCxnSpPr>
          <p:spPr>
            <a:xfrm>
              <a:off x="1118634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13E0E13-B29D-4A6F-BD03-B4B74E5C9F8D}"/>
                </a:ext>
              </a:extLst>
            </p:cNvPr>
            <p:cNvCxnSpPr>
              <a:cxnSpLocks/>
            </p:cNvCxnSpPr>
            <p:nvPr/>
          </p:nvCxnSpPr>
          <p:spPr>
            <a:xfrm>
              <a:off x="1218578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9062266-EA73-40C1-B2BA-84A5B170C468}"/>
                </a:ext>
              </a:extLst>
            </p:cNvPr>
            <p:cNvCxnSpPr>
              <a:cxnSpLocks/>
            </p:cNvCxnSpPr>
            <p:nvPr/>
          </p:nvCxnSpPr>
          <p:spPr>
            <a:xfrm>
              <a:off x="0" y="1717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8CA1C91-AC4A-4ECC-ABBE-F95A0D716391}"/>
                </a:ext>
              </a:extLst>
            </p:cNvPr>
            <p:cNvCxnSpPr>
              <a:cxnSpLocks/>
            </p:cNvCxnSpPr>
            <p:nvPr/>
          </p:nvCxnSpPr>
          <p:spPr>
            <a:xfrm>
              <a:off x="0" y="72890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9ED7D18-4C21-4EC7-A69E-F217BB037F41}"/>
                </a:ext>
              </a:extLst>
            </p:cNvPr>
            <p:cNvCxnSpPr>
              <a:cxnSpLocks/>
            </p:cNvCxnSpPr>
            <p:nvPr/>
          </p:nvCxnSpPr>
          <p:spPr>
            <a:xfrm>
              <a:off x="0" y="128609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DE6646E-0507-49D1-BC5A-96FDF97E8D4D}"/>
                </a:ext>
              </a:extLst>
            </p:cNvPr>
            <p:cNvCxnSpPr>
              <a:cxnSpLocks/>
            </p:cNvCxnSpPr>
            <p:nvPr/>
          </p:nvCxnSpPr>
          <p:spPr>
            <a:xfrm>
              <a:off x="0" y="184328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80A6265-73D5-4AFE-B003-E79690762B85}"/>
                </a:ext>
              </a:extLst>
            </p:cNvPr>
            <p:cNvCxnSpPr>
              <a:cxnSpLocks/>
            </p:cNvCxnSpPr>
            <p:nvPr/>
          </p:nvCxnSpPr>
          <p:spPr>
            <a:xfrm>
              <a:off x="0" y="240047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5FF6B8A-5930-4909-A84D-9D86FAAEA49A}"/>
                </a:ext>
              </a:extLst>
            </p:cNvPr>
            <p:cNvCxnSpPr>
              <a:cxnSpLocks/>
            </p:cNvCxnSpPr>
            <p:nvPr/>
          </p:nvCxnSpPr>
          <p:spPr>
            <a:xfrm>
              <a:off x="0" y="295766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BE97C02-B5E8-4E85-AB2D-1B144728C667}"/>
                </a:ext>
              </a:extLst>
            </p:cNvPr>
            <p:cNvCxnSpPr>
              <a:cxnSpLocks/>
            </p:cNvCxnSpPr>
            <p:nvPr/>
          </p:nvCxnSpPr>
          <p:spPr>
            <a:xfrm>
              <a:off x="0" y="351485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E0D9532-E4F7-4181-B732-B402D7E92939}"/>
                </a:ext>
              </a:extLst>
            </p:cNvPr>
            <p:cNvCxnSpPr>
              <a:cxnSpLocks/>
            </p:cNvCxnSpPr>
            <p:nvPr/>
          </p:nvCxnSpPr>
          <p:spPr>
            <a:xfrm>
              <a:off x="0" y="407204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0FED504-48F9-42AE-8C1D-18ABEA360C46}"/>
                </a:ext>
              </a:extLst>
            </p:cNvPr>
            <p:cNvCxnSpPr>
              <a:cxnSpLocks/>
            </p:cNvCxnSpPr>
            <p:nvPr/>
          </p:nvCxnSpPr>
          <p:spPr>
            <a:xfrm>
              <a:off x="0" y="462923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61B5F04-4827-493D-8CDB-8FC1F21F8690}"/>
                </a:ext>
              </a:extLst>
            </p:cNvPr>
            <p:cNvCxnSpPr>
              <a:cxnSpLocks/>
            </p:cNvCxnSpPr>
            <p:nvPr/>
          </p:nvCxnSpPr>
          <p:spPr>
            <a:xfrm>
              <a:off x="0" y="518642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4D02F9F-A9FF-4569-B1CF-3D5B0B8A589C}"/>
                </a:ext>
              </a:extLst>
            </p:cNvPr>
            <p:cNvCxnSpPr>
              <a:cxnSpLocks/>
            </p:cNvCxnSpPr>
            <p:nvPr/>
          </p:nvCxnSpPr>
          <p:spPr>
            <a:xfrm>
              <a:off x="0" y="57436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E699586-9F40-4AEA-B070-FBBD17753352}"/>
                </a:ext>
              </a:extLst>
            </p:cNvPr>
            <p:cNvCxnSpPr>
              <a:cxnSpLocks/>
            </p:cNvCxnSpPr>
            <p:nvPr/>
          </p:nvCxnSpPr>
          <p:spPr>
            <a:xfrm>
              <a:off x="0" y="6857999"/>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D4BD64C-0BF9-4084-8C20-90D20EA6B6D7}"/>
                </a:ext>
              </a:extLst>
            </p:cNvPr>
            <p:cNvCxnSpPr>
              <a:cxnSpLocks/>
            </p:cNvCxnSpPr>
            <p:nvPr/>
          </p:nvCxnSpPr>
          <p:spPr>
            <a:xfrm>
              <a:off x="16613" y="6248400"/>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CC3AD463-404C-4576-AC21-F2558295325E}"/>
              </a:ext>
              <a:ext uri="{C183D7F6-B498-43B3-948B-1728B52AA6E4}">
                <adec:decorative xmlns:adec="http://schemas.microsoft.com/office/drawing/2017/decorative" val="1"/>
              </a:ext>
            </a:extLst>
          </p:cNvPr>
          <p:cNvSpPr/>
          <p:nvPr userDrawn="1"/>
        </p:nvSpPr>
        <p:spPr>
          <a:xfrm>
            <a:off x="0" y="-1"/>
            <a:ext cx="12192000" cy="6858001"/>
          </a:xfrm>
          <a:prstGeom prst="rect">
            <a:avLst/>
          </a:prstGeom>
          <a:solidFill>
            <a:schemeClr val="accent1">
              <a:lumMod val="40000"/>
              <a:lumOff val="6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ight Triangle 119">
            <a:extLst>
              <a:ext uri="{FF2B5EF4-FFF2-40B4-BE49-F238E27FC236}">
                <a16:creationId xmlns:a16="http://schemas.microsoft.com/office/drawing/2014/main" id="{2A73DFF6-076E-4BBC-9CDB-E1B24D9B6C48}"/>
              </a:ext>
              <a:ext uri="{C183D7F6-B498-43B3-948B-1728B52AA6E4}">
                <adec:decorative xmlns:adec="http://schemas.microsoft.com/office/drawing/2017/decorative" val="1"/>
              </a:ext>
            </a:extLst>
          </p:cNvPr>
          <p:cNvSpPr/>
          <p:nvPr userDrawn="1"/>
        </p:nvSpPr>
        <p:spPr>
          <a:xfrm rot="18900000">
            <a:off x="5905012" y="-284145"/>
            <a:ext cx="568289" cy="568289"/>
          </a:xfrm>
          <a:prstGeom prst="rtTriangle">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DE89C6-E571-4739-8BA7-D97BDCD1D16D}"/>
              </a:ext>
            </a:extLst>
          </p:cNvPr>
          <p:cNvSpPr>
            <a:spLocks noGrp="1"/>
          </p:cNvSpPr>
          <p:nvPr>
            <p:ph type="title" hasCustomPrompt="1"/>
          </p:nvPr>
        </p:nvSpPr>
        <p:spPr>
          <a:xfrm>
            <a:off x="1434268" y="441042"/>
            <a:ext cx="9323464" cy="1162258"/>
          </a:xfrm>
          <a:prstGeom prst="rect">
            <a:avLst/>
          </a:prstGeom>
        </p:spPr>
        <p:txBody>
          <a:bodyPr anchor="ctr"/>
          <a:lstStyle>
            <a:lvl1pPr algn="ctr">
              <a:defRPr>
                <a:solidFill>
                  <a:schemeClr val="tx2"/>
                </a:solidFill>
              </a:defRPr>
            </a:lvl1pPr>
          </a:lstStyle>
          <a:p>
            <a:r>
              <a:rPr lang="en-US" dirty="0"/>
              <a:t>Click to add title</a:t>
            </a:r>
          </a:p>
        </p:txBody>
      </p:sp>
      <p:sp>
        <p:nvSpPr>
          <p:cNvPr id="121" name="Text Placeholder 81">
            <a:extLst>
              <a:ext uri="{FF2B5EF4-FFF2-40B4-BE49-F238E27FC236}">
                <a16:creationId xmlns:a16="http://schemas.microsoft.com/office/drawing/2014/main" id="{24221B82-BDC2-43E4-9DC3-109392FCBFAA}"/>
              </a:ext>
            </a:extLst>
          </p:cNvPr>
          <p:cNvSpPr>
            <a:spLocks noGrp="1"/>
          </p:cNvSpPr>
          <p:nvPr>
            <p:ph type="body" sz="quarter" idx="13" hasCustomPrompt="1"/>
          </p:nvPr>
        </p:nvSpPr>
        <p:spPr>
          <a:xfrm>
            <a:off x="319757" y="1816398"/>
            <a:ext cx="3661357" cy="772972"/>
          </a:xfrm>
          <a:prstGeom prst="rect">
            <a:avLst/>
          </a:prstGeom>
        </p:spPr>
        <p:txBody>
          <a:bodyPr/>
          <a:lstStyle>
            <a:lvl1pPr marL="0" indent="0">
              <a:buNone/>
              <a:defRPr b="1">
                <a:solidFill>
                  <a:schemeClr val="accent5"/>
                </a:solidFill>
                <a:latin typeface="+mj-lt"/>
              </a:defRPr>
            </a:lvl1pPr>
          </a:lstStyle>
          <a:p>
            <a:pPr lvl="0"/>
            <a:r>
              <a:rPr lang="en-US" dirty="0"/>
              <a:t>Insert subtitle here</a:t>
            </a:r>
          </a:p>
        </p:txBody>
      </p:sp>
      <p:sp>
        <p:nvSpPr>
          <p:cNvPr id="123" name="Text Placeholder 84">
            <a:extLst>
              <a:ext uri="{FF2B5EF4-FFF2-40B4-BE49-F238E27FC236}">
                <a16:creationId xmlns:a16="http://schemas.microsoft.com/office/drawing/2014/main" id="{F064B050-C9E2-4CBD-8063-8F72369DEA27}"/>
              </a:ext>
            </a:extLst>
          </p:cNvPr>
          <p:cNvSpPr>
            <a:spLocks noGrp="1"/>
          </p:cNvSpPr>
          <p:nvPr>
            <p:ph type="body" sz="quarter" idx="15" hasCustomPrompt="1"/>
          </p:nvPr>
        </p:nvSpPr>
        <p:spPr>
          <a:xfrm>
            <a:off x="319280" y="2595913"/>
            <a:ext cx="3661357" cy="3119437"/>
          </a:xfrm>
          <a:prstGeom prst="rect">
            <a:avLst/>
          </a:prstGeom>
        </p:spPr>
        <p:txBody>
          <a:bodyPr/>
          <a:lstStyle>
            <a:lvl1pPr marL="457200" indent="-457200">
              <a:lnSpc>
                <a:spcPct val="100000"/>
              </a:lnSpc>
              <a:buClr>
                <a:schemeClr val="tx1"/>
              </a:buClr>
              <a:buFont typeface="+mj-lt"/>
              <a:buAutoNum type="arabicPeriod"/>
              <a:defRPr sz="1800">
                <a:solidFill>
                  <a:schemeClr val="tx1"/>
                </a:solidFill>
              </a:defRPr>
            </a:lvl1pPr>
          </a:lstStyle>
          <a:p>
            <a:pPr lvl="0"/>
            <a:r>
              <a:rPr lang="en-US" dirty="0"/>
              <a:t>Insert text here</a:t>
            </a:r>
          </a:p>
        </p:txBody>
      </p:sp>
      <p:sp>
        <p:nvSpPr>
          <p:cNvPr id="132" name="Text Placeholder 81">
            <a:extLst>
              <a:ext uri="{FF2B5EF4-FFF2-40B4-BE49-F238E27FC236}">
                <a16:creationId xmlns:a16="http://schemas.microsoft.com/office/drawing/2014/main" id="{AB4DD233-B719-42EE-AE0F-930CABD5AA94}"/>
              </a:ext>
            </a:extLst>
          </p:cNvPr>
          <p:cNvSpPr>
            <a:spLocks noGrp="1"/>
          </p:cNvSpPr>
          <p:nvPr>
            <p:ph type="body" sz="quarter" idx="16" hasCustomPrompt="1"/>
          </p:nvPr>
        </p:nvSpPr>
        <p:spPr>
          <a:xfrm>
            <a:off x="4251938" y="1822941"/>
            <a:ext cx="3661357" cy="772972"/>
          </a:xfrm>
          <a:prstGeom prst="rect">
            <a:avLst/>
          </a:prstGeom>
        </p:spPr>
        <p:txBody>
          <a:bodyPr/>
          <a:lstStyle>
            <a:lvl1pPr marL="0" indent="0">
              <a:buNone/>
              <a:defRPr b="1">
                <a:solidFill>
                  <a:schemeClr val="accent5"/>
                </a:solidFill>
                <a:latin typeface="+mj-lt"/>
              </a:defRPr>
            </a:lvl1pPr>
          </a:lstStyle>
          <a:p>
            <a:pPr lvl="0"/>
            <a:r>
              <a:rPr lang="en-US" dirty="0"/>
              <a:t>Insert subtitle here</a:t>
            </a:r>
          </a:p>
        </p:txBody>
      </p:sp>
      <p:sp>
        <p:nvSpPr>
          <p:cNvPr id="133" name="Text Placeholder 84">
            <a:extLst>
              <a:ext uri="{FF2B5EF4-FFF2-40B4-BE49-F238E27FC236}">
                <a16:creationId xmlns:a16="http://schemas.microsoft.com/office/drawing/2014/main" id="{E2F4A9D6-F113-40C1-B3C8-A9BDB2877263}"/>
              </a:ext>
            </a:extLst>
          </p:cNvPr>
          <p:cNvSpPr>
            <a:spLocks noGrp="1"/>
          </p:cNvSpPr>
          <p:nvPr>
            <p:ph type="body" sz="quarter" idx="17" hasCustomPrompt="1"/>
          </p:nvPr>
        </p:nvSpPr>
        <p:spPr>
          <a:xfrm>
            <a:off x="4251461" y="2602456"/>
            <a:ext cx="3661357" cy="3119437"/>
          </a:xfrm>
          <a:prstGeom prst="rect">
            <a:avLst/>
          </a:prstGeom>
        </p:spPr>
        <p:txBody>
          <a:bodyPr/>
          <a:lstStyle>
            <a:lvl1pPr marL="457200" indent="-457200">
              <a:lnSpc>
                <a:spcPct val="100000"/>
              </a:lnSpc>
              <a:buClr>
                <a:schemeClr val="tx1"/>
              </a:buClr>
              <a:buFont typeface="+mj-lt"/>
              <a:buAutoNum type="arabicPeriod"/>
              <a:defRPr sz="1800">
                <a:solidFill>
                  <a:schemeClr val="tx1"/>
                </a:solidFill>
              </a:defRPr>
            </a:lvl1pPr>
          </a:lstStyle>
          <a:p>
            <a:pPr lvl="0"/>
            <a:r>
              <a:rPr lang="en-US" dirty="0"/>
              <a:t>Insert text here</a:t>
            </a:r>
          </a:p>
        </p:txBody>
      </p:sp>
      <p:sp>
        <p:nvSpPr>
          <p:cNvPr id="134" name="Text Placeholder 81">
            <a:extLst>
              <a:ext uri="{FF2B5EF4-FFF2-40B4-BE49-F238E27FC236}">
                <a16:creationId xmlns:a16="http://schemas.microsoft.com/office/drawing/2014/main" id="{B5E6D4D3-9E8F-4D92-B05A-7E9BBD75948A}"/>
              </a:ext>
            </a:extLst>
          </p:cNvPr>
          <p:cNvSpPr>
            <a:spLocks noGrp="1"/>
          </p:cNvSpPr>
          <p:nvPr>
            <p:ph type="body" sz="quarter" idx="18" hasCustomPrompt="1"/>
          </p:nvPr>
        </p:nvSpPr>
        <p:spPr>
          <a:xfrm>
            <a:off x="8183642" y="1822661"/>
            <a:ext cx="3661357" cy="772972"/>
          </a:xfrm>
          <a:prstGeom prst="rect">
            <a:avLst/>
          </a:prstGeom>
        </p:spPr>
        <p:txBody>
          <a:bodyPr/>
          <a:lstStyle>
            <a:lvl1pPr marL="0" indent="0">
              <a:buNone/>
              <a:defRPr b="1">
                <a:solidFill>
                  <a:schemeClr val="accent5"/>
                </a:solidFill>
                <a:latin typeface="+mj-lt"/>
              </a:defRPr>
            </a:lvl1pPr>
          </a:lstStyle>
          <a:p>
            <a:pPr lvl="0"/>
            <a:r>
              <a:rPr lang="en-US" dirty="0"/>
              <a:t>Insert subtitle here</a:t>
            </a:r>
          </a:p>
        </p:txBody>
      </p:sp>
      <p:sp>
        <p:nvSpPr>
          <p:cNvPr id="135" name="Text Placeholder 84">
            <a:extLst>
              <a:ext uri="{FF2B5EF4-FFF2-40B4-BE49-F238E27FC236}">
                <a16:creationId xmlns:a16="http://schemas.microsoft.com/office/drawing/2014/main" id="{9C80C61E-A8B2-4011-AE18-0294FFF88909}"/>
              </a:ext>
            </a:extLst>
          </p:cNvPr>
          <p:cNvSpPr>
            <a:spLocks noGrp="1"/>
          </p:cNvSpPr>
          <p:nvPr>
            <p:ph type="body" sz="quarter" idx="19" hasCustomPrompt="1"/>
          </p:nvPr>
        </p:nvSpPr>
        <p:spPr>
          <a:xfrm>
            <a:off x="8183165" y="2602176"/>
            <a:ext cx="3661357" cy="3119437"/>
          </a:xfrm>
          <a:prstGeom prst="rect">
            <a:avLst/>
          </a:prstGeom>
        </p:spPr>
        <p:txBody>
          <a:bodyPr/>
          <a:lstStyle>
            <a:lvl1pPr marL="457200" indent="-457200">
              <a:lnSpc>
                <a:spcPct val="100000"/>
              </a:lnSpc>
              <a:buClr>
                <a:schemeClr val="tx1"/>
              </a:buClr>
              <a:buFont typeface="+mj-lt"/>
              <a:buAutoNum type="arabicPeriod"/>
              <a:defRPr sz="1800">
                <a:solidFill>
                  <a:schemeClr val="tx1"/>
                </a:solidFill>
              </a:defRPr>
            </a:lvl1pPr>
          </a:lstStyle>
          <a:p>
            <a:pPr lvl="0"/>
            <a:r>
              <a:rPr lang="en-US" dirty="0"/>
              <a:t>Insert text here</a:t>
            </a:r>
          </a:p>
        </p:txBody>
      </p:sp>
      <p:sp>
        <p:nvSpPr>
          <p:cNvPr id="125" name="Date Placeholder 3">
            <a:extLst>
              <a:ext uri="{FF2B5EF4-FFF2-40B4-BE49-F238E27FC236}">
                <a16:creationId xmlns:a16="http://schemas.microsoft.com/office/drawing/2014/main" id="{DEB76336-3978-4E04-820F-CCD4115F0AF5}"/>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tx1"/>
                </a:solidFill>
              </a:defRPr>
            </a:lvl1pPr>
          </a:lstStyle>
          <a:p>
            <a:r>
              <a:rPr lang="en-US" dirty="0"/>
              <a:t>2/2/20XX</a:t>
            </a:r>
          </a:p>
        </p:txBody>
      </p:sp>
      <p:sp>
        <p:nvSpPr>
          <p:cNvPr id="126" name="Footer Placeholder 4">
            <a:extLst>
              <a:ext uri="{FF2B5EF4-FFF2-40B4-BE49-F238E27FC236}">
                <a16:creationId xmlns:a16="http://schemas.microsoft.com/office/drawing/2014/main" id="{296D1F50-7662-4B72-8D59-73594E51901D}"/>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tx1"/>
                </a:solidFill>
              </a:defRPr>
            </a:lvl1pPr>
          </a:lstStyle>
          <a:p>
            <a:r>
              <a:rPr lang="en-US" dirty="0"/>
              <a:t>PRESENTATION TITLE</a:t>
            </a:r>
          </a:p>
        </p:txBody>
      </p:sp>
      <p:sp>
        <p:nvSpPr>
          <p:cNvPr id="127" name="Slide Number Placeholder 5">
            <a:extLst>
              <a:ext uri="{FF2B5EF4-FFF2-40B4-BE49-F238E27FC236}">
                <a16:creationId xmlns:a16="http://schemas.microsoft.com/office/drawing/2014/main" id="{DEDEAF7E-D577-4B93-BAE4-358F8963B0DF}"/>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tx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2111649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FB76C12-E75A-4DC1-9960-728FF6247EDA}"/>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Rectangle 7">
            <a:extLst>
              <a:ext uri="{FF2B5EF4-FFF2-40B4-BE49-F238E27FC236}">
                <a16:creationId xmlns:a16="http://schemas.microsoft.com/office/drawing/2014/main" id="{2E9A038F-EA18-4BE8-9515-18A5468BAD77}"/>
              </a:ext>
              <a:ext uri="{C183D7F6-B498-43B3-948B-1728B52AA6E4}">
                <adec:decorative xmlns:adec="http://schemas.microsoft.com/office/drawing/2017/decorative" val="1"/>
              </a:ext>
            </a:extLst>
          </p:cNvPr>
          <p:cNvSpPr/>
          <p:nvPr userDrawn="1"/>
        </p:nvSpPr>
        <p:spPr>
          <a:xfrm>
            <a:off x="6531"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ight Triangle 8">
            <a:extLst>
              <a:ext uri="{FF2B5EF4-FFF2-40B4-BE49-F238E27FC236}">
                <a16:creationId xmlns:a16="http://schemas.microsoft.com/office/drawing/2014/main" id="{FD9F40A1-CB92-4D33-8C7F-3D64C4CDA875}"/>
              </a:ext>
              <a:ext uri="{C183D7F6-B498-43B3-948B-1728B52AA6E4}">
                <adec:decorative xmlns:adec="http://schemas.microsoft.com/office/drawing/2017/decorative" val="1"/>
              </a:ext>
            </a:extLst>
          </p:cNvPr>
          <p:cNvSpPr/>
          <p:nvPr userDrawn="1"/>
        </p:nvSpPr>
        <p:spPr>
          <a:xfrm rot="18900000">
            <a:off x="408102" y="-284146"/>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itle 1">
            <a:extLst>
              <a:ext uri="{FF2B5EF4-FFF2-40B4-BE49-F238E27FC236}">
                <a16:creationId xmlns:a16="http://schemas.microsoft.com/office/drawing/2014/main" id="{F0B8C043-6614-4EDF-B7D6-FFD668CA6D58}"/>
              </a:ext>
            </a:extLst>
          </p:cNvPr>
          <p:cNvSpPr>
            <a:spLocks noGrp="1"/>
          </p:cNvSpPr>
          <p:nvPr>
            <p:ph type="ctrTitle"/>
          </p:nvPr>
        </p:nvSpPr>
        <p:spPr>
          <a:xfrm>
            <a:off x="453142" y="725467"/>
            <a:ext cx="6028339" cy="1933899"/>
          </a:xfrm>
          <a:prstGeom prst="rect">
            <a:avLst/>
          </a:prstGeom>
        </p:spPr>
        <p:txBody>
          <a:bodyPr>
            <a:normAutofit/>
          </a:bodyPr>
          <a:lstStyle>
            <a:lvl1pPr>
              <a:defRPr sz="5400"/>
            </a:lvl1pPr>
          </a:lstStyle>
          <a:p>
            <a:pPr algn="l"/>
            <a:r>
              <a:rPr lang="en-GB" sz="5400">
                <a:solidFill>
                  <a:srgbClr val="FFFFFF"/>
                </a:solidFill>
              </a:rPr>
              <a:t>Click to edit Master title style</a:t>
            </a:r>
            <a:endParaRPr lang="en-US" sz="5400" dirty="0">
              <a:solidFill>
                <a:srgbClr val="FFFFFF"/>
              </a:solidFill>
            </a:endParaRPr>
          </a:p>
        </p:txBody>
      </p:sp>
      <p:sp>
        <p:nvSpPr>
          <p:cNvPr id="41" name="Subtitle 2">
            <a:extLst>
              <a:ext uri="{FF2B5EF4-FFF2-40B4-BE49-F238E27FC236}">
                <a16:creationId xmlns:a16="http://schemas.microsoft.com/office/drawing/2014/main" id="{65B41117-5C7C-418F-ACC1-2C995E399F4B}"/>
              </a:ext>
            </a:extLst>
          </p:cNvPr>
          <p:cNvSpPr>
            <a:spLocks noGrp="1"/>
          </p:cNvSpPr>
          <p:nvPr>
            <p:ph type="subTitle" idx="1"/>
          </p:nvPr>
        </p:nvSpPr>
        <p:spPr>
          <a:xfrm>
            <a:off x="453142" y="2887800"/>
            <a:ext cx="6028339" cy="2942987"/>
          </a:xfrm>
          <a:prstGeom prst="rect">
            <a:avLst/>
          </a:prstGeom>
        </p:spPr>
        <p:txBody>
          <a:bodyPr/>
          <a:lstStyle>
            <a:lvl1pPr marL="0" indent="0">
              <a:lnSpc>
                <a:spcPct val="120000"/>
              </a:lnSpc>
              <a:buNone/>
              <a:defRPr sz="1800"/>
            </a:lvl1pPr>
          </a:lstStyle>
          <a:p>
            <a:pPr algn="l">
              <a:lnSpc>
                <a:spcPct val="110000"/>
              </a:lnSpc>
            </a:pPr>
            <a:r>
              <a:rPr lang="en-GB">
                <a:solidFill>
                  <a:srgbClr val="FFFFFF"/>
                </a:solidFill>
              </a:rPr>
              <a:t>Click to edit Master subtitle style</a:t>
            </a:r>
            <a:endParaRPr lang="en-US" dirty="0">
              <a:solidFill>
                <a:srgbClr val="FFFFFF"/>
              </a:solidFill>
            </a:endParaRPr>
          </a:p>
        </p:txBody>
      </p:sp>
      <p:sp>
        <p:nvSpPr>
          <p:cNvPr id="48" name="Date Placeholder 3">
            <a:extLst>
              <a:ext uri="{FF2B5EF4-FFF2-40B4-BE49-F238E27FC236}">
                <a16:creationId xmlns:a16="http://schemas.microsoft.com/office/drawing/2014/main" id="{E8CEA822-47EC-4255-B51C-916CD39C767B}"/>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bg1"/>
                </a:solidFill>
              </a:defRPr>
            </a:lvl1pPr>
          </a:lstStyle>
          <a:p>
            <a:r>
              <a:rPr lang="en-US" dirty="0"/>
              <a:t>2/2/20XX</a:t>
            </a:r>
          </a:p>
        </p:txBody>
      </p:sp>
      <p:sp>
        <p:nvSpPr>
          <p:cNvPr id="53" name="Picture Placeholder 51">
            <a:extLst>
              <a:ext uri="{FF2B5EF4-FFF2-40B4-BE49-F238E27FC236}">
                <a16:creationId xmlns:a16="http://schemas.microsoft.com/office/drawing/2014/main" id="{79C95DFA-DC4E-4658-87DF-37B40F51F4F1}"/>
              </a:ext>
            </a:extLst>
          </p:cNvPr>
          <p:cNvSpPr>
            <a:spLocks noGrp="1"/>
          </p:cNvSpPr>
          <p:nvPr>
            <p:ph type="pic" sz="quarter" idx="13" hasCustomPrompt="1"/>
          </p:nvPr>
        </p:nvSpPr>
        <p:spPr>
          <a:xfrm>
            <a:off x="7194414" y="0"/>
            <a:ext cx="4997586" cy="2282888"/>
          </a:xfrm>
          <a:prstGeom prst="rect">
            <a:avLst/>
          </a:prstGeom>
        </p:spPr>
        <p:txBody>
          <a:bodyPr/>
          <a:lstStyle>
            <a:lvl1pPr marL="0" indent="0" algn="ctr">
              <a:buNone/>
              <a:defRPr sz="2000"/>
            </a:lvl1pPr>
          </a:lstStyle>
          <a:p>
            <a:r>
              <a:rPr lang="en-US" dirty="0"/>
              <a:t>Click to add photo</a:t>
            </a:r>
          </a:p>
        </p:txBody>
      </p:sp>
      <p:sp>
        <p:nvSpPr>
          <p:cNvPr id="54" name="Picture Placeholder 51">
            <a:extLst>
              <a:ext uri="{FF2B5EF4-FFF2-40B4-BE49-F238E27FC236}">
                <a16:creationId xmlns:a16="http://schemas.microsoft.com/office/drawing/2014/main" id="{5EF5B274-E5A0-43C9-8A69-83629B0959B7}"/>
              </a:ext>
            </a:extLst>
          </p:cNvPr>
          <p:cNvSpPr>
            <a:spLocks noGrp="1"/>
          </p:cNvSpPr>
          <p:nvPr>
            <p:ph type="pic" sz="quarter" idx="14" hasCustomPrompt="1"/>
          </p:nvPr>
        </p:nvSpPr>
        <p:spPr>
          <a:xfrm>
            <a:off x="7191774" y="2286000"/>
            <a:ext cx="5000226" cy="2282888"/>
          </a:xfrm>
          <a:prstGeom prst="rect">
            <a:avLst/>
          </a:prstGeom>
        </p:spPr>
        <p:txBody>
          <a:bodyPr/>
          <a:lstStyle>
            <a:lvl1pPr marL="0" indent="0" algn="ctr">
              <a:buNone/>
              <a:defRPr sz="2000"/>
            </a:lvl1pPr>
          </a:lstStyle>
          <a:p>
            <a:r>
              <a:rPr lang="en-US" dirty="0"/>
              <a:t>Click to add photo</a:t>
            </a:r>
          </a:p>
        </p:txBody>
      </p:sp>
      <p:sp>
        <p:nvSpPr>
          <p:cNvPr id="55" name="Picture Placeholder 51">
            <a:extLst>
              <a:ext uri="{FF2B5EF4-FFF2-40B4-BE49-F238E27FC236}">
                <a16:creationId xmlns:a16="http://schemas.microsoft.com/office/drawing/2014/main" id="{4F741404-84C5-4B6D-A9DF-04368D8CE754}"/>
              </a:ext>
            </a:extLst>
          </p:cNvPr>
          <p:cNvSpPr>
            <a:spLocks noGrp="1"/>
          </p:cNvSpPr>
          <p:nvPr>
            <p:ph type="pic" sz="quarter" idx="15" hasCustomPrompt="1"/>
          </p:nvPr>
        </p:nvSpPr>
        <p:spPr>
          <a:xfrm>
            <a:off x="7190232" y="4572000"/>
            <a:ext cx="5001768" cy="2286000"/>
          </a:xfrm>
          <a:prstGeom prst="rect">
            <a:avLst/>
          </a:prstGeom>
        </p:spPr>
        <p:txBody>
          <a:bodyPr/>
          <a:lstStyle>
            <a:lvl1pPr marL="0" indent="0" algn="ctr">
              <a:buNone/>
              <a:defRPr sz="2000"/>
            </a:lvl1pPr>
          </a:lstStyle>
          <a:p>
            <a:r>
              <a:rPr lang="en-US" dirty="0"/>
              <a:t>Click to add photo</a:t>
            </a:r>
          </a:p>
        </p:txBody>
      </p:sp>
      <p:grpSp>
        <p:nvGrpSpPr>
          <p:cNvPr id="10" name="Group 9">
            <a:extLst>
              <a:ext uri="{FF2B5EF4-FFF2-40B4-BE49-F238E27FC236}">
                <a16:creationId xmlns:a16="http://schemas.microsoft.com/office/drawing/2014/main" id="{A02F5DF9-7A8B-4537-A6A0-2E18DDAEBE1C}"/>
              </a:ext>
              <a:ext uri="{C183D7F6-B498-43B3-948B-1728B52AA6E4}">
                <adec:decorative xmlns:adec="http://schemas.microsoft.com/office/drawing/2017/decorative" val="1"/>
              </a:ext>
            </a:extLst>
          </p:cNvPr>
          <p:cNvGrpSpPr/>
          <p:nvPr userDrawn="1"/>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C7B4CDB4-E22F-44F9-88B7-1F387514E496}"/>
                </a:ext>
              </a:extLst>
            </p:cNvPr>
            <p:cNvCxnSpPr>
              <a:cxnSpLocks/>
            </p:cNvCxnSpPr>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5E9F74E-6897-4904-82FB-61A6D96C967D}"/>
                </a:ext>
              </a:extLst>
            </p:cNvPr>
            <p:cNvCxnSpPr>
              <a:cxnSpLocks/>
            </p:cNvCxnSpPr>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A81A9C5-9E3B-4C65-AB4D-F2303D1D4486}"/>
                </a:ext>
              </a:extLst>
            </p:cNvPr>
            <p:cNvCxnSpPr>
              <a:cxnSpLocks/>
            </p:cNvCxnSpPr>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CEAD54-0ADC-4090-99E7-D1691F787A5A}"/>
                </a:ext>
              </a:extLst>
            </p:cNvPr>
            <p:cNvCxnSpPr>
              <a:cxnSpLocks/>
            </p:cNvCxnSpPr>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6BE792-DC81-4EA8-ABFD-F41E49E988AC}"/>
                </a:ext>
              </a:extLst>
            </p:cNvPr>
            <p:cNvCxnSpPr>
              <a:cxnSpLocks/>
            </p:cNvCxnSpPr>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68594AF-C50A-416B-9238-1BFEA44A71A0}"/>
                </a:ext>
              </a:extLst>
            </p:cNvPr>
            <p:cNvCxnSpPr>
              <a:cxnSpLocks/>
            </p:cNvCxnSpPr>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BB7432C-3B26-434E-96F1-3CA88C2C1428}"/>
                </a:ext>
              </a:extLst>
            </p:cNvPr>
            <p:cNvCxnSpPr>
              <a:cxnSpLocks/>
            </p:cNvCxnSpPr>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CF2307A-A723-481D-A679-099426CBF66B}"/>
                </a:ext>
              </a:extLst>
            </p:cNvPr>
            <p:cNvCxnSpPr>
              <a:cxnSpLocks/>
            </p:cNvCxnSpPr>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13702D-25EA-454E-80F1-45BB74D4CC94}"/>
                </a:ext>
              </a:extLst>
            </p:cNvPr>
            <p:cNvCxnSpPr>
              <a:cxnSpLocks/>
            </p:cNvCxnSpPr>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50B88E-997E-4F65-82F8-9D47ECBC796B}"/>
                </a:ext>
              </a:extLst>
            </p:cNvPr>
            <p:cNvCxnSpPr>
              <a:cxnSpLocks/>
            </p:cNvCxnSpPr>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75EAEE1-D5B7-4F67-A50A-D616B864B825}"/>
                </a:ext>
              </a:extLst>
            </p:cNvPr>
            <p:cNvCxnSpPr>
              <a:cxnSpLocks/>
            </p:cNvCxnSpPr>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E1ABFCA-E35A-4D14-8F29-A5ADABFB908B}"/>
                </a:ext>
              </a:extLst>
            </p:cNvPr>
            <p:cNvCxnSpPr>
              <a:cxnSpLocks/>
            </p:cNvCxnSpPr>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809049-7B8F-4F96-BA1C-46C0BAA4A475}"/>
                </a:ext>
              </a:extLst>
            </p:cNvPr>
            <p:cNvCxnSpPr>
              <a:cxnSpLocks/>
            </p:cNvCxnSpPr>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330093-E758-4906-A2FC-F18D60D8AF3E}"/>
                </a:ext>
              </a:extLst>
            </p:cNvPr>
            <p:cNvCxnSpPr>
              <a:cxnSpLocks/>
            </p:cNvCxnSpPr>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CEC1A30-03E9-4C4D-8340-9B9E6E8CEA0D}"/>
                </a:ext>
              </a:extLst>
            </p:cNvPr>
            <p:cNvCxnSpPr>
              <a:cxnSpLocks/>
            </p:cNvCxnSpPr>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4CE662E-0BD8-48D5-AFAE-CDCF90AD56AA}"/>
                </a:ext>
              </a:extLst>
            </p:cNvPr>
            <p:cNvCxnSpPr>
              <a:cxnSpLocks/>
            </p:cNvCxnSpPr>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2192D8-661B-4B8B-A3CD-FA227DD796D7}"/>
                </a:ext>
              </a:extLst>
            </p:cNvPr>
            <p:cNvCxnSpPr>
              <a:cxnSpLocks/>
            </p:cNvCxnSpPr>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76DFA6-E8E2-4E7C-88C0-2305E398AC46}"/>
                </a:ext>
              </a:extLst>
            </p:cNvPr>
            <p:cNvCxnSpPr>
              <a:cxnSpLocks/>
            </p:cNvCxnSpPr>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9E1A15B-0E79-4E7D-AEB2-4CC45B533F20}"/>
                </a:ext>
              </a:extLst>
            </p:cNvPr>
            <p:cNvCxnSpPr>
              <a:cxnSpLocks/>
            </p:cNvCxnSpPr>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B1CB8C-2288-41EE-8AAB-B66AFF7085E5}"/>
                </a:ext>
              </a:extLst>
            </p:cNvPr>
            <p:cNvCxnSpPr>
              <a:cxnSpLocks/>
            </p:cNvCxnSpPr>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AA269E-0C97-43AC-B914-ACE0CEBFDE12}"/>
                </a:ext>
              </a:extLst>
            </p:cNvPr>
            <p:cNvCxnSpPr>
              <a:cxnSpLocks/>
            </p:cNvCxnSpPr>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4D09D19-B613-4AF2-ABF3-0FFEC7F7EBFF}"/>
                </a:ext>
              </a:extLst>
            </p:cNvPr>
            <p:cNvCxnSpPr>
              <a:cxnSpLocks/>
            </p:cNvCxnSpPr>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3C0ED42-E6BC-4162-9554-D604DD6D6B04}"/>
                </a:ext>
              </a:extLst>
            </p:cNvPr>
            <p:cNvCxnSpPr>
              <a:cxnSpLocks/>
            </p:cNvCxnSpPr>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C20673F-4A5C-4719-9B9C-171763FDA82E}"/>
                </a:ext>
              </a:extLst>
            </p:cNvPr>
            <p:cNvCxnSpPr>
              <a:cxnSpLocks/>
            </p:cNvCxnSpPr>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53314C-8CCD-4CF3-9C37-B580A4AED2CD}"/>
                </a:ext>
              </a:extLst>
            </p:cNvPr>
            <p:cNvCxnSpPr>
              <a:cxnSpLocks/>
            </p:cNvCxnSpPr>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D7A90F7-C2FA-4AA1-B434-510EAA4E1294}"/>
                </a:ext>
              </a:extLst>
            </p:cNvPr>
            <p:cNvCxnSpPr>
              <a:cxnSpLocks/>
            </p:cNvCxnSpPr>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B0EC38-EAFB-43C1-87E3-FE67E72292D7}"/>
                </a:ext>
              </a:extLst>
            </p:cNvPr>
            <p:cNvCxnSpPr>
              <a:cxnSpLocks/>
            </p:cNvCxnSpPr>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0854AE5-9E53-4202-A081-4736689EBC11}"/>
                </a:ext>
              </a:extLst>
            </p:cNvPr>
            <p:cNvCxnSpPr>
              <a:cxnSpLocks/>
            </p:cNvCxnSpPr>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B5673B7-A170-46D3-B5E1-D79F3374A71A}"/>
                </a:ext>
              </a:extLst>
            </p:cNvPr>
            <p:cNvCxnSpPr>
              <a:cxnSpLocks/>
            </p:cNvCxnSpPr>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Footer Placeholder 4">
            <a:extLst>
              <a:ext uri="{FF2B5EF4-FFF2-40B4-BE49-F238E27FC236}">
                <a16:creationId xmlns:a16="http://schemas.microsoft.com/office/drawing/2014/main" id="{9C730C22-6E95-40BE-A708-FA2A25DD2FD3}"/>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bg1"/>
                </a:solidFill>
              </a:defRPr>
            </a:lvl1pPr>
          </a:lstStyle>
          <a:p>
            <a:r>
              <a:rPr lang="en-US" dirty="0"/>
              <a:t>PRESENTATION TITLE</a:t>
            </a:r>
          </a:p>
        </p:txBody>
      </p:sp>
      <p:sp>
        <p:nvSpPr>
          <p:cNvPr id="50" name="Slide Number Placeholder 5">
            <a:extLst>
              <a:ext uri="{FF2B5EF4-FFF2-40B4-BE49-F238E27FC236}">
                <a16:creationId xmlns:a16="http://schemas.microsoft.com/office/drawing/2014/main" id="{BFC463F0-AD39-4A7E-A5BF-1D7436900B7F}"/>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bg1"/>
                </a:solidFill>
                <a:effectLst>
                  <a:outerShdw blurRad="50800" dist="38100" dir="2700000" algn="tl" rotWithShape="0">
                    <a:prstClr val="black">
                      <a:alpha val="40000"/>
                    </a:prstClr>
                  </a:outerShdw>
                </a:effectLst>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3393511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4987528D-293D-419F-B6B1-A104443B2F85}"/>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2" name="Rectangle 51">
            <a:extLst>
              <a:ext uri="{FF2B5EF4-FFF2-40B4-BE49-F238E27FC236}">
                <a16:creationId xmlns:a16="http://schemas.microsoft.com/office/drawing/2014/main" id="{AA467263-FC60-4269-BE10-A00F3AE96AB9}"/>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3" name="Right Triangle 52">
            <a:extLst>
              <a:ext uri="{FF2B5EF4-FFF2-40B4-BE49-F238E27FC236}">
                <a16:creationId xmlns:a16="http://schemas.microsoft.com/office/drawing/2014/main" id="{0A2143FD-5B7E-4844-9056-07C72D17C935}"/>
              </a:ext>
              <a:ext uri="{C183D7F6-B498-43B3-948B-1728B52AA6E4}">
                <adec:decorative xmlns:adec="http://schemas.microsoft.com/office/drawing/2017/decorative" val="1"/>
              </a:ext>
            </a:extLst>
          </p:cNvPr>
          <p:cNvSpPr/>
          <p:nvPr userDrawn="1"/>
        </p:nvSpPr>
        <p:spPr>
          <a:xfrm rot="13500000">
            <a:off x="-265271" y="2673521"/>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lowchart: Document 53">
            <a:extLst>
              <a:ext uri="{FF2B5EF4-FFF2-40B4-BE49-F238E27FC236}">
                <a16:creationId xmlns:a16="http://schemas.microsoft.com/office/drawing/2014/main" id="{FD193356-2BA7-4BBE-A881-735188BBDB3F}"/>
              </a:ext>
              <a:ext uri="{C183D7F6-B498-43B3-948B-1728B52AA6E4}">
                <adec:decorative xmlns:adec="http://schemas.microsoft.com/office/drawing/2017/decorative" val="1"/>
              </a:ext>
            </a:extLst>
          </p:cNvPr>
          <p:cNvSpPr/>
          <p:nvPr userDrawn="1"/>
        </p:nvSpPr>
        <p:spPr>
          <a:xfrm rot="5400000">
            <a:off x="7455724" y="2105114"/>
            <a:ext cx="6858000" cy="2647778"/>
          </a:xfrm>
          <a:prstGeom prst="flowChartDocument">
            <a:avLst/>
          </a:pr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55" name="Group 54">
            <a:extLst>
              <a:ext uri="{FF2B5EF4-FFF2-40B4-BE49-F238E27FC236}">
                <a16:creationId xmlns:a16="http://schemas.microsoft.com/office/drawing/2014/main" id="{BABB6A4E-AAF5-46BC-AF70-EFB826898F06}"/>
              </a:ext>
              <a:ext uri="{C183D7F6-B498-43B3-948B-1728B52AA6E4}">
                <adec:decorative xmlns:adec="http://schemas.microsoft.com/office/drawing/2017/decorative" val="1"/>
              </a:ext>
            </a:extLst>
          </p:cNvPr>
          <p:cNvGrpSpPr/>
          <p:nvPr userDrawn="1"/>
        </p:nvGrpSpPr>
        <p:grpSpPr>
          <a:xfrm>
            <a:off x="-6214" y="-1"/>
            <a:ext cx="12214827" cy="6858000"/>
            <a:chOff x="-6214" y="-1"/>
            <a:chExt cx="12214827" cy="6858000"/>
          </a:xfrm>
        </p:grpSpPr>
        <p:cxnSp>
          <p:nvCxnSpPr>
            <p:cNvPr id="56" name="Straight Connector 55">
              <a:extLst>
                <a:ext uri="{FF2B5EF4-FFF2-40B4-BE49-F238E27FC236}">
                  <a16:creationId xmlns:a16="http://schemas.microsoft.com/office/drawing/2014/main" id="{5098CE0A-07AF-475D-847B-BC2C09B11257}"/>
                </a:ext>
              </a:extLst>
            </p:cNvPr>
            <p:cNvCxnSpPr>
              <a:cxnSpLocks/>
            </p:cNvCxnSpPr>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FAF8888-5C58-4210-9B6C-8453116F89D7}"/>
                </a:ext>
              </a:extLst>
            </p:cNvPr>
            <p:cNvCxnSpPr>
              <a:cxnSpLocks/>
            </p:cNvCxnSpPr>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55DA967-527D-4EF5-BC5B-C9A4D0AE670B}"/>
                </a:ext>
              </a:extLst>
            </p:cNvPr>
            <p:cNvCxnSpPr>
              <a:cxnSpLocks/>
            </p:cNvCxnSpPr>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D4B90F1-FA63-44F8-AFBD-EAA664F2668D}"/>
                </a:ext>
              </a:extLst>
            </p:cNvPr>
            <p:cNvCxnSpPr>
              <a:cxnSpLocks/>
            </p:cNvCxnSpPr>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79BC52E-5A86-4380-BDBD-4A8C8F79F3DA}"/>
                </a:ext>
              </a:extLst>
            </p:cNvPr>
            <p:cNvCxnSpPr>
              <a:cxnSpLocks/>
            </p:cNvCxnSpPr>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518DD47-B72F-4572-8652-594CB38C7C77}"/>
                </a:ext>
              </a:extLst>
            </p:cNvPr>
            <p:cNvCxnSpPr>
              <a:cxnSpLocks/>
            </p:cNvCxnSpPr>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BB75A49-D451-4D82-A22C-FF0946E6DED9}"/>
                </a:ext>
              </a:extLst>
            </p:cNvPr>
            <p:cNvCxnSpPr>
              <a:cxnSpLocks/>
            </p:cNvCxnSpPr>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BCB1FB9-CC9B-48F2-90C3-821F3F616C17}"/>
                </a:ext>
              </a:extLst>
            </p:cNvPr>
            <p:cNvCxnSpPr>
              <a:cxnSpLocks/>
            </p:cNvCxnSpPr>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6D00A7D-DC23-4315-9EC0-B669EB491DB1}"/>
                </a:ext>
              </a:extLst>
            </p:cNvPr>
            <p:cNvCxnSpPr>
              <a:cxnSpLocks/>
            </p:cNvCxnSpPr>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E76C2DE-1D31-4289-AE7D-6C34B9BEE7E0}"/>
                </a:ext>
              </a:extLst>
            </p:cNvPr>
            <p:cNvCxnSpPr>
              <a:cxnSpLocks/>
            </p:cNvCxnSpPr>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2E9492-F409-482D-B645-10FF6AC41AF9}"/>
                </a:ext>
              </a:extLst>
            </p:cNvPr>
            <p:cNvCxnSpPr>
              <a:cxnSpLocks/>
            </p:cNvCxnSpPr>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2DC565F-0CA2-4501-8213-735FFE3DF6B3}"/>
                </a:ext>
              </a:extLst>
            </p:cNvPr>
            <p:cNvCxnSpPr>
              <a:cxnSpLocks/>
            </p:cNvCxnSpPr>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E5A3D38-7FDD-4709-88C6-590F3E5AEA78}"/>
                </a:ext>
              </a:extLst>
            </p:cNvPr>
            <p:cNvCxnSpPr>
              <a:cxnSpLocks/>
            </p:cNvCxnSpPr>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34FB10-A2A2-42BE-89D3-59CDCDF82CEB}"/>
                </a:ext>
              </a:extLst>
            </p:cNvPr>
            <p:cNvCxnSpPr>
              <a:cxnSpLocks/>
            </p:cNvCxnSpPr>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0EB0B65-231B-4586-AB6F-5AB3DE9FAADA}"/>
                </a:ext>
              </a:extLst>
            </p:cNvPr>
            <p:cNvCxnSpPr>
              <a:cxnSpLocks/>
            </p:cNvCxnSpPr>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19DB94B-4BD3-4672-BD6B-3994D5B9CE77}"/>
                </a:ext>
              </a:extLst>
            </p:cNvPr>
            <p:cNvCxnSpPr>
              <a:cxnSpLocks/>
            </p:cNvCxnSpPr>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806E7D0-A3FD-43BC-B099-D9AD77116FD8}"/>
                </a:ext>
              </a:extLst>
            </p:cNvPr>
            <p:cNvCxnSpPr>
              <a:cxnSpLocks/>
            </p:cNvCxnSpPr>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9D3F4C0-B895-47F1-B38A-1D86C2396A92}"/>
                </a:ext>
              </a:extLst>
            </p:cNvPr>
            <p:cNvCxnSpPr>
              <a:cxnSpLocks/>
            </p:cNvCxnSpPr>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2FA5DF4-DE8F-4EF8-BC50-0BDA1ED6BA11}"/>
                </a:ext>
              </a:extLst>
            </p:cNvPr>
            <p:cNvCxnSpPr>
              <a:cxnSpLocks/>
            </p:cNvCxnSpPr>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41CF04F-8C94-4781-839F-DCABB2D7BC97}"/>
                </a:ext>
              </a:extLst>
            </p:cNvPr>
            <p:cNvCxnSpPr>
              <a:cxnSpLocks/>
            </p:cNvCxnSpPr>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08DF419-049D-4C31-BE0A-E5F9FADA5100}"/>
                </a:ext>
              </a:extLst>
            </p:cNvPr>
            <p:cNvCxnSpPr>
              <a:cxnSpLocks/>
            </p:cNvCxnSpPr>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619C9CF-0817-4920-8D58-4983252BD91C}"/>
                </a:ext>
              </a:extLst>
            </p:cNvPr>
            <p:cNvCxnSpPr>
              <a:cxnSpLocks/>
            </p:cNvCxnSpPr>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A5B031B-FA3D-4738-BB48-5143A29B8002}"/>
                </a:ext>
              </a:extLst>
            </p:cNvPr>
            <p:cNvCxnSpPr>
              <a:cxnSpLocks/>
            </p:cNvCxnSpPr>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4D8098E-5CEA-4903-A146-23D553F698E1}"/>
                </a:ext>
              </a:extLst>
            </p:cNvPr>
            <p:cNvCxnSpPr>
              <a:cxnSpLocks/>
            </p:cNvCxnSpPr>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A900A38-58AC-40D4-896C-5B66E9712355}"/>
                </a:ext>
              </a:extLst>
            </p:cNvPr>
            <p:cNvCxnSpPr>
              <a:cxnSpLocks/>
            </p:cNvCxnSpPr>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3E623E7-180E-4DB5-91B3-48CE8414D8BA}"/>
                </a:ext>
              </a:extLst>
            </p:cNvPr>
            <p:cNvCxnSpPr>
              <a:cxnSpLocks/>
            </p:cNvCxnSpPr>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C3F2957-4A6D-4C53-A2BC-0ED300AE530D}"/>
                </a:ext>
              </a:extLst>
            </p:cNvPr>
            <p:cNvCxnSpPr>
              <a:cxnSpLocks/>
            </p:cNvCxnSpPr>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9A34577-91E4-43A1-965D-0E340D1398EA}"/>
                </a:ext>
              </a:extLst>
            </p:cNvPr>
            <p:cNvCxnSpPr>
              <a:cxnSpLocks/>
            </p:cNvCxnSpPr>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7E108E-58D2-4FB5-AFA0-27A86DA9630B}"/>
                </a:ext>
              </a:extLst>
            </p:cNvPr>
            <p:cNvCxnSpPr>
              <a:cxnSpLocks/>
            </p:cNvCxnSpPr>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8B22350-AB76-4020-9872-4E63DFBF96A3}"/>
              </a:ext>
            </a:extLst>
          </p:cNvPr>
          <p:cNvSpPr>
            <a:spLocks noGrp="1"/>
          </p:cNvSpPr>
          <p:nvPr>
            <p:ph type="title" hasCustomPrompt="1"/>
          </p:nvPr>
        </p:nvSpPr>
        <p:spPr>
          <a:xfrm>
            <a:off x="444604" y="689389"/>
            <a:ext cx="5465225" cy="2637455"/>
          </a:xfrm>
          <a:prstGeom prst="rect">
            <a:avLst/>
          </a:prstGeom>
        </p:spPr>
        <p:txBody>
          <a:bodyPr anchor="b"/>
          <a:lstStyle>
            <a:lvl1pPr>
              <a:defRPr>
                <a:solidFill>
                  <a:schemeClr val="tx2"/>
                </a:solidFill>
              </a:defRPr>
            </a:lvl1pPr>
          </a:lstStyle>
          <a:p>
            <a:r>
              <a:rPr lang="en-US" dirty="0"/>
              <a:t>Click to add title</a:t>
            </a:r>
          </a:p>
        </p:txBody>
      </p:sp>
      <p:sp>
        <p:nvSpPr>
          <p:cNvPr id="86" name="Subtitle 2">
            <a:extLst>
              <a:ext uri="{FF2B5EF4-FFF2-40B4-BE49-F238E27FC236}">
                <a16:creationId xmlns:a16="http://schemas.microsoft.com/office/drawing/2014/main" id="{89A872D6-4D76-4CD1-9873-C29D72DFD68D}"/>
              </a:ext>
            </a:extLst>
          </p:cNvPr>
          <p:cNvSpPr>
            <a:spLocks noGrp="1"/>
          </p:cNvSpPr>
          <p:nvPr>
            <p:ph type="subTitle" idx="1"/>
          </p:nvPr>
        </p:nvSpPr>
        <p:spPr>
          <a:xfrm>
            <a:off x="453142" y="3602038"/>
            <a:ext cx="5414255" cy="1560594"/>
          </a:xfrm>
          <a:prstGeom prst="rect">
            <a:avLst/>
          </a:prstGeom>
        </p:spPr>
        <p:txBody>
          <a:bodyPr/>
          <a:lstStyle>
            <a:lvl1pPr marL="0" indent="0">
              <a:lnSpc>
                <a:spcPct val="100000"/>
              </a:lnSpc>
              <a:buNone/>
              <a:defRPr sz="1800">
                <a:solidFill>
                  <a:schemeClr val="tx2"/>
                </a:solidFill>
              </a:defRPr>
            </a:lvl1pPr>
          </a:lstStyle>
          <a:p>
            <a:pPr algn="l">
              <a:lnSpc>
                <a:spcPct val="110000"/>
              </a:lnSpc>
            </a:pPr>
            <a:r>
              <a:rPr lang="en-GB">
                <a:solidFill>
                  <a:schemeClr val="tx2">
                    <a:alpha val="80000"/>
                  </a:schemeClr>
                </a:solidFill>
              </a:rPr>
              <a:t>Click to edit Master subtitle style</a:t>
            </a:r>
            <a:endParaRPr lang="en-US" dirty="0">
              <a:solidFill>
                <a:schemeClr val="tx2">
                  <a:alpha val="80000"/>
                </a:schemeClr>
              </a:solidFill>
            </a:endParaRPr>
          </a:p>
        </p:txBody>
      </p:sp>
      <p:sp>
        <p:nvSpPr>
          <p:cNvPr id="91" name="Date Placeholder 3">
            <a:extLst>
              <a:ext uri="{FF2B5EF4-FFF2-40B4-BE49-F238E27FC236}">
                <a16:creationId xmlns:a16="http://schemas.microsoft.com/office/drawing/2014/main" id="{4986AE78-551F-477B-AF47-E26167A61C65}"/>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tx1"/>
                </a:solidFill>
              </a:defRPr>
            </a:lvl1pPr>
          </a:lstStyle>
          <a:p>
            <a:r>
              <a:rPr lang="en-US" dirty="0"/>
              <a:t>2/2/20XX</a:t>
            </a:r>
          </a:p>
        </p:txBody>
      </p:sp>
      <p:sp>
        <p:nvSpPr>
          <p:cNvPr id="47" name="Picture Placeholder 4">
            <a:extLst>
              <a:ext uri="{FF2B5EF4-FFF2-40B4-BE49-F238E27FC236}">
                <a16:creationId xmlns:a16="http://schemas.microsoft.com/office/drawing/2014/main" id="{5C9DFB21-140A-4BCA-8D67-8581312FE9D8}"/>
              </a:ext>
            </a:extLst>
          </p:cNvPr>
          <p:cNvSpPr>
            <a:spLocks noGrp="1"/>
          </p:cNvSpPr>
          <p:nvPr>
            <p:ph type="pic" sz="quarter" idx="15" hasCustomPrompt="1"/>
          </p:nvPr>
        </p:nvSpPr>
        <p:spPr>
          <a:xfrm>
            <a:off x="5996630" y="443884"/>
            <a:ext cx="5909831" cy="5879389"/>
          </a:xfrm>
          <a:prstGeom prst="ellipse">
            <a:avLst/>
          </a:prstGeom>
        </p:spPr>
        <p:txBody>
          <a:bodyPr anchor="ctr"/>
          <a:lstStyle>
            <a:lvl1pPr marL="0" indent="0" algn="ctr">
              <a:buNone/>
              <a:defRPr sz="2000">
                <a:solidFill>
                  <a:schemeClr val="tx1"/>
                </a:solidFill>
              </a:defRPr>
            </a:lvl1pPr>
          </a:lstStyle>
          <a:p>
            <a:r>
              <a:rPr lang="en-US" dirty="0"/>
              <a:t>Click to add photo</a:t>
            </a:r>
          </a:p>
        </p:txBody>
      </p:sp>
      <p:sp>
        <p:nvSpPr>
          <p:cNvPr id="92" name="Footer Placeholder 4">
            <a:extLst>
              <a:ext uri="{FF2B5EF4-FFF2-40B4-BE49-F238E27FC236}">
                <a16:creationId xmlns:a16="http://schemas.microsoft.com/office/drawing/2014/main" id="{19C3F2E1-5471-4835-8A24-5F00674FDEFA}"/>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tx1"/>
                </a:solidFill>
              </a:defRPr>
            </a:lvl1pPr>
          </a:lstStyle>
          <a:p>
            <a:r>
              <a:rPr lang="en-US" dirty="0"/>
              <a:t>PRESENTATION TITLE</a:t>
            </a:r>
          </a:p>
        </p:txBody>
      </p:sp>
      <p:sp>
        <p:nvSpPr>
          <p:cNvPr id="93" name="Slide Number Placeholder 5">
            <a:extLst>
              <a:ext uri="{FF2B5EF4-FFF2-40B4-BE49-F238E27FC236}">
                <a16:creationId xmlns:a16="http://schemas.microsoft.com/office/drawing/2014/main" id="{24B165E2-B012-4272-BBB2-66D70B29AEDC}"/>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tx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610060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0F25F0BC-3414-4A4E-82FD-7DE1761A554A}"/>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a:extLst>
              <a:ext uri="{FF2B5EF4-FFF2-40B4-BE49-F238E27FC236}">
                <a16:creationId xmlns:a16="http://schemas.microsoft.com/office/drawing/2014/main" id="{5136E80E-F44A-4A08-AD5C-C4E6E83A717C}"/>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Freeform: Shape 3">
            <a:extLst>
              <a:ext uri="{FF2B5EF4-FFF2-40B4-BE49-F238E27FC236}">
                <a16:creationId xmlns:a16="http://schemas.microsoft.com/office/drawing/2014/main" id="{C4F02106-B95B-4137-ABA0-DE89F9345654}"/>
              </a:ext>
              <a:ext uri="{C183D7F6-B498-43B3-948B-1728B52AA6E4}">
                <adec:decorative xmlns:adec="http://schemas.microsoft.com/office/drawing/2017/decorative" val="1"/>
              </a:ext>
            </a:extLst>
          </p:cNvPr>
          <p:cNvSpPr/>
          <p:nvPr userDrawn="1"/>
        </p:nvSpPr>
        <p:spPr>
          <a:xfrm rot="10800000">
            <a:off x="3107" y="-6055"/>
            <a:ext cx="12185786" cy="2656696"/>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sp>
        <p:nvSpPr>
          <p:cNvPr id="5" name="Right Triangle 4">
            <a:extLst>
              <a:ext uri="{FF2B5EF4-FFF2-40B4-BE49-F238E27FC236}">
                <a16:creationId xmlns:a16="http://schemas.microsoft.com/office/drawing/2014/main" id="{86F50E1B-B981-4FF3-B7D0-ED31A0707BAE}"/>
              </a:ext>
              <a:ext uri="{C183D7F6-B498-43B3-948B-1728B52AA6E4}">
                <adec:decorative xmlns:adec="http://schemas.microsoft.com/office/drawing/2017/decorative" val="1"/>
              </a:ext>
            </a:extLst>
          </p:cNvPr>
          <p:cNvSpPr/>
          <p:nvPr userDrawn="1"/>
        </p:nvSpPr>
        <p:spPr>
          <a:xfrm rot="13500000">
            <a:off x="-266903" y="3535448"/>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0AE35541-C201-4A8C-8E97-2CF46579AF03}"/>
              </a:ext>
              <a:ext uri="{C183D7F6-B498-43B3-948B-1728B52AA6E4}">
                <adec:decorative xmlns:adec="http://schemas.microsoft.com/office/drawing/2017/decorative" val="1"/>
              </a:ext>
            </a:extLst>
          </p:cNvPr>
          <p:cNvSpPr/>
          <p:nvPr userDrawn="1"/>
        </p:nvSpPr>
        <p:spPr>
          <a:xfrm>
            <a:off x="36273" y="5198354"/>
            <a:ext cx="2602925" cy="1671572"/>
          </a:xfrm>
          <a:custGeom>
            <a:avLst/>
            <a:gdLst>
              <a:gd name="connsiteX0" fmla="*/ 281723 w 2602925"/>
              <a:gd name="connsiteY0" fmla="*/ 0 h 1671572"/>
              <a:gd name="connsiteX1" fmla="*/ 2538665 w 2602925"/>
              <a:gd name="connsiteY1" fmla="*/ 1496001 h 1671572"/>
              <a:gd name="connsiteX2" fmla="*/ 2602925 w 2602925"/>
              <a:gd name="connsiteY2" fmla="*/ 1671572 h 1671572"/>
              <a:gd name="connsiteX3" fmla="*/ 1714953 w 2602925"/>
              <a:gd name="connsiteY3" fmla="*/ 1671572 h 1671572"/>
              <a:gd name="connsiteX4" fmla="*/ 1633707 w 2602925"/>
              <a:gd name="connsiteY4" fmla="*/ 1537837 h 1671572"/>
              <a:gd name="connsiteX5" fmla="*/ 281722 w 2602925"/>
              <a:gd name="connsiteY5" fmla="*/ 818992 h 1671572"/>
              <a:gd name="connsiteX6" fmla="*/ 115019 w 2602925"/>
              <a:gd name="connsiteY6" fmla="*/ 827410 h 1671572"/>
              <a:gd name="connsiteX7" fmla="*/ 0 w 2602925"/>
              <a:gd name="connsiteY7" fmla="*/ 844964 h 1671572"/>
              <a:gd name="connsiteX8" fmla="*/ 0 w 2602925"/>
              <a:gd name="connsiteY8" fmla="*/ 17421 h 1671572"/>
              <a:gd name="connsiteX9" fmla="*/ 31283 w 2602925"/>
              <a:gd name="connsiteY9" fmla="*/ 12646 h 1671572"/>
              <a:gd name="connsiteX10" fmla="*/ 281723 w 2602925"/>
              <a:gd name="connsiteY10" fmla="*/ 0 h 167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2925" h="1671572">
                <a:moveTo>
                  <a:pt x="281723" y="0"/>
                </a:moveTo>
                <a:cubicBezTo>
                  <a:pt x="1296311" y="0"/>
                  <a:pt x="2166821" y="616864"/>
                  <a:pt x="2538665" y="1496001"/>
                </a:cubicBezTo>
                <a:lnTo>
                  <a:pt x="2602925" y="1671572"/>
                </a:lnTo>
                <a:lnTo>
                  <a:pt x="1714953" y="1671572"/>
                </a:lnTo>
                <a:lnTo>
                  <a:pt x="1633707" y="1537837"/>
                </a:lnTo>
                <a:cubicBezTo>
                  <a:pt x="1340706" y="1104138"/>
                  <a:pt x="844514" y="818992"/>
                  <a:pt x="281722" y="818992"/>
                </a:cubicBezTo>
                <a:cubicBezTo>
                  <a:pt x="225443" y="818992"/>
                  <a:pt x="169830" y="821844"/>
                  <a:pt x="115019" y="827410"/>
                </a:cubicBezTo>
                <a:lnTo>
                  <a:pt x="0" y="844964"/>
                </a:lnTo>
                <a:lnTo>
                  <a:pt x="0" y="17421"/>
                </a:lnTo>
                <a:lnTo>
                  <a:pt x="31283" y="12646"/>
                </a:lnTo>
                <a:cubicBezTo>
                  <a:pt x="113626" y="4284"/>
                  <a:pt x="197174" y="0"/>
                  <a:pt x="281723" y="0"/>
                </a:cubicBezTo>
                <a:close/>
              </a:path>
            </a:pathLst>
          </a:cu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7" name="Group 6">
            <a:extLst>
              <a:ext uri="{FF2B5EF4-FFF2-40B4-BE49-F238E27FC236}">
                <a16:creationId xmlns:a16="http://schemas.microsoft.com/office/drawing/2014/main" id="{2D77D8A9-52A9-426B-A7FA-8F0D57A03862}"/>
              </a:ext>
              <a:ext uri="{C183D7F6-B498-43B3-948B-1728B52AA6E4}">
                <adec:decorative xmlns:adec="http://schemas.microsoft.com/office/drawing/2017/decorative" val="1"/>
              </a:ext>
            </a:extLst>
          </p:cNvPr>
          <p:cNvGrpSpPr/>
          <p:nvPr userDrawn="1"/>
        </p:nvGrpSpPr>
        <p:grpSpPr>
          <a:xfrm>
            <a:off x="0" y="0"/>
            <a:ext cx="12214827" cy="6858000"/>
            <a:chOff x="-6214" y="-1"/>
            <a:chExt cx="12214827" cy="6858000"/>
          </a:xfrm>
        </p:grpSpPr>
        <p:cxnSp>
          <p:nvCxnSpPr>
            <p:cNvPr id="8" name="Straight Connector 7">
              <a:extLst>
                <a:ext uri="{FF2B5EF4-FFF2-40B4-BE49-F238E27FC236}">
                  <a16:creationId xmlns:a16="http://schemas.microsoft.com/office/drawing/2014/main" id="{9FBA36D2-108E-4BCE-B00B-7AADE262EBA8}"/>
                </a:ext>
              </a:extLst>
            </p:cNvPr>
            <p:cNvCxnSpPr>
              <a:cxnSpLocks/>
            </p:cNvCxnSpPr>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7CCA430-E045-49A4-BBFA-58E62DB70C12}"/>
                </a:ext>
              </a:extLst>
            </p:cNvPr>
            <p:cNvCxnSpPr>
              <a:cxnSpLocks/>
            </p:cNvCxnSpPr>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A8F23F5-C38C-4F4D-AC9D-53EE5C805B3C}"/>
                </a:ext>
              </a:extLst>
            </p:cNvPr>
            <p:cNvCxnSpPr>
              <a:cxnSpLocks/>
            </p:cNvCxnSpPr>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9F8BEAE-4D02-4E92-BF07-2B52C1DC6AAC}"/>
                </a:ext>
              </a:extLst>
            </p:cNvPr>
            <p:cNvCxnSpPr>
              <a:cxnSpLocks/>
            </p:cNvCxnSpPr>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ECE1E3-E88F-4BF4-91A1-21CE42A919ED}"/>
                </a:ext>
              </a:extLst>
            </p:cNvPr>
            <p:cNvCxnSpPr>
              <a:cxnSpLocks/>
            </p:cNvCxnSpPr>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F3597D0-8C2B-4DF1-A82D-B7AED489FAA9}"/>
                </a:ext>
              </a:extLst>
            </p:cNvPr>
            <p:cNvCxnSpPr>
              <a:cxnSpLocks/>
            </p:cNvCxnSpPr>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8A03C0-2CF4-4311-BFE9-050460F9B2B4}"/>
                </a:ext>
              </a:extLst>
            </p:cNvPr>
            <p:cNvCxnSpPr>
              <a:cxnSpLocks/>
            </p:cNvCxnSpPr>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9DD4F0C-1AB6-4919-A06A-C33148C95772}"/>
                </a:ext>
              </a:extLst>
            </p:cNvPr>
            <p:cNvCxnSpPr>
              <a:cxnSpLocks/>
            </p:cNvCxnSpPr>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9DCDAB-1034-49DC-B20D-5B3AC4DDA949}"/>
                </a:ext>
              </a:extLst>
            </p:cNvPr>
            <p:cNvCxnSpPr>
              <a:cxnSpLocks/>
            </p:cNvCxnSpPr>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03569C8-7E1D-4D32-880E-03A713BC8EC2}"/>
                </a:ext>
              </a:extLst>
            </p:cNvPr>
            <p:cNvCxnSpPr>
              <a:cxnSpLocks/>
            </p:cNvCxnSpPr>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787C248-294D-4430-9163-A18DB7A0E58F}"/>
                </a:ext>
              </a:extLst>
            </p:cNvPr>
            <p:cNvCxnSpPr>
              <a:cxnSpLocks/>
            </p:cNvCxnSpPr>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E8BBE7-F812-4E02-8220-479D4B2E9DB2}"/>
                </a:ext>
              </a:extLst>
            </p:cNvPr>
            <p:cNvCxnSpPr>
              <a:cxnSpLocks/>
            </p:cNvCxnSpPr>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AA42D07-05F3-4BE3-81BF-B5F84474EF19}"/>
                </a:ext>
              </a:extLst>
            </p:cNvPr>
            <p:cNvCxnSpPr>
              <a:cxnSpLocks/>
            </p:cNvCxnSpPr>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1C5E67-B32B-49DC-BF5E-D25C7CF20873}"/>
                </a:ext>
              </a:extLst>
            </p:cNvPr>
            <p:cNvCxnSpPr>
              <a:cxnSpLocks/>
            </p:cNvCxnSpPr>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6B1788E-1754-47A2-853A-6FE39EEB1E03}"/>
                </a:ext>
              </a:extLst>
            </p:cNvPr>
            <p:cNvCxnSpPr>
              <a:cxnSpLocks/>
            </p:cNvCxnSpPr>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7682792-A763-4918-B362-26D487DE471E}"/>
                </a:ext>
              </a:extLst>
            </p:cNvPr>
            <p:cNvCxnSpPr>
              <a:cxnSpLocks/>
            </p:cNvCxnSpPr>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D52BF25-0CAE-4903-A7E6-8A7768DD1F70}"/>
                </a:ext>
              </a:extLst>
            </p:cNvPr>
            <p:cNvCxnSpPr>
              <a:cxnSpLocks/>
            </p:cNvCxnSpPr>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14A49A-F4B0-444F-8BA5-9DC89AC760A0}"/>
                </a:ext>
              </a:extLst>
            </p:cNvPr>
            <p:cNvCxnSpPr>
              <a:cxnSpLocks/>
            </p:cNvCxnSpPr>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09471A-4DE2-47CD-AED8-27D5B1050BDC}"/>
                </a:ext>
              </a:extLst>
            </p:cNvPr>
            <p:cNvCxnSpPr>
              <a:cxnSpLocks/>
            </p:cNvCxnSpPr>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4C0A412-5D4A-44E9-9738-BD17D84887C4}"/>
                </a:ext>
              </a:extLst>
            </p:cNvPr>
            <p:cNvCxnSpPr>
              <a:cxnSpLocks/>
            </p:cNvCxnSpPr>
            <p:nvPr/>
          </p:nvCxnSpPr>
          <p:spPr>
            <a:xfrm>
              <a:off x="-6214"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F41B69-68CE-41EF-BBED-1CD4FF7A9F0B}"/>
                </a:ext>
              </a:extLst>
            </p:cNvPr>
            <p:cNvCxnSpPr>
              <a:cxnSpLocks/>
            </p:cNvCxnSpPr>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B5DECC-07DB-431C-88EC-3AEE965EC130}"/>
                </a:ext>
              </a:extLst>
            </p:cNvPr>
            <p:cNvCxnSpPr>
              <a:cxnSpLocks/>
            </p:cNvCxnSpPr>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6CE55D3-190F-47D1-98A6-D7281E51E020}"/>
                </a:ext>
              </a:extLst>
            </p:cNvPr>
            <p:cNvCxnSpPr>
              <a:cxnSpLocks/>
            </p:cNvCxnSpPr>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0324378-6046-45CC-A273-AE16EFF671D7}"/>
                </a:ext>
              </a:extLst>
            </p:cNvPr>
            <p:cNvCxnSpPr>
              <a:cxnSpLocks/>
            </p:cNvCxnSpPr>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190AD03-D044-4A15-879F-BC87B702ABED}"/>
                </a:ext>
              </a:extLst>
            </p:cNvPr>
            <p:cNvCxnSpPr>
              <a:cxnSpLocks/>
            </p:cNvCxnSpPr>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9B3C48A-196D-4BE2-A7CD-848178CCFCAD}"/>
                </a:ext>
              </a:extLst>
            </p:cNvPr>
            <p:cNvCxnSpPr>
              <a:cxnSpLocks/>
            </p:cNvCxnSpPr>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4F5DF92-38A4-42C0-8492-7C34DBFEF333}"/>
                </a:ext>
              </a:extLst>
            </p:cNvPr>
            <p:cNvCxnSpPr>
              <a:cxnSpLocks/>
            </p:cNvCxnSpPr>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C093942-8F5E-4520-8571-946A6E5CEBA3}"/>
                </a:ext>
              </a:extLst>
            </p:cNvPr>
            <p:cNvCxnSpPr>
              <a:cxnSpLocks/>
            </p:cNvCxnSpPr>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648E900-15FD-4793-A783-15BD86852618}"/>
                </a:ext>
              </a:extLst>
            </p:cNvPr>
            <p:cNvCxnSpPr>
              <a:cxnSpLocks/>
            </p:cNvCxnSpPr>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Title 1">
            <a:extLst>
              <a:ext uri="{FF2B5EF4-FFF2-40B4-BE49-F238E27FC236}">
                <a16:creationId xmlns:a16="http://schemas.microsoft.com/office/drawing/2014/main" id="{5DF337DA-C179-4649-9021-51ECBB849B65}"/>
              </a:ext>
            </a:extLst>
          </p:cNvPr>
          <p:cNvSpPr>
            <a:spLocks noGrp="1"/>
          </p:cNvSpPr>
          <p:nvPr>
            <p:ph type="title"/>
          </p:nvPr>
        </p:nvSpPr>
        <p:spPr>
          <a:xfrm>
            <a:off x="457200" y="3520914"/>
            <a:ext cx="5552414" cy="2727486"/>
          </a:xfrm>
          <a:prstGeom prst="rect">
            <a:avLst/>
          </a:prstGeom>
        </p:spPr>
        <p:txBody>
          <a:bodyPr anchor="t">
            <a:normAutofit/>
          </a:bodyPr>
          <a:lstStyle>
            <a:lvl1pPr>
              <a:defRPr>
                <a:solidFill>
                  <a:schemeClr val="tx2"/>
                </a:solidFill>
              </a:defRPr>
            </a:lvl1pPr>
          </a:lstStyle>
          <a:p>
            <a:pPr>
              <a:lnSpc>
                <a:spcPct val="110000"/>
              </a:lnSpc>
            </a:pPr>
            <a:r>
              <a:rPr lang="en-GB">
                <a:solidFill>
                  <a:schemeClr val="tx2"/>
                </a:solidFill>
                <a:cs typeface="Posterama" panose="020B0504020200020000" pitchFamily="34" charset="0"/>
              </a:rPr>
              <a:t>Click to edit Master title style</a:t>
            </a:r>
            <a:endParaRPr lang="en-US" dirty="0">
              <a:solidFill>
                <a:schemeClr val="tx2"/>
              </a:solidFill>
              <a:cs typeface="Posterama" panose="020B0504020200020000" pitchFamily="34" charset="0"/>
            </a:endParaRPr>
          </a:p>
        </p:txBody>
      </p:sp>
      <p:sp>
        <p:nvSpPr>
          <p:cNvPr id="50" name="Picture Placeholder 44">
            <a:extLst>
              <a:ext uri="{FF2B5EF4-FFF2-40B4-BE49-F238E27FC236}">
                <a16:creationId xmlns:a16="http://schemas.microsoft.com/office/drawing/2014/main" id="{CDAEDC08-93B5-4CC2-A77F-91F47AD1D735}"/>
              </a:ext>
            </a:extLst>
          </p:cNvPr>
          <p:cNvSpPr>
            <a:spLocks noGrp="1"/>
          </p:cNvSpPr>
          <p:nvPr>
            <p:ph type="pic" sz="quarter" idx="13" hasCustomPrompt="1"/>
          </p:nvPr>
        </p:nvSpPr>
        <p:spPr>
          <a:xfrm>
            <a:off x="190500" y="195263"/>
            <a:ext cx="5837238" cy="2960687"/>
          </a:xfrm>
          <a:prstGeom prst="rect">
            <a:avLst/>
          </a:prstGeom>
        </p:spPr>
        <p:txBody>
          <a:bodyPr/>
          <a:lstStyle>
            <a:lvl1pPr marL="0" indent="0" algn="ctr">
              <a:buNone/>
              <a:defRPr>
                <a:solidFill>
                  <a:schemeClr val="tx2"/>
                </a:solidFill>
              </a:defRPr>
            </a:lvl1pPr>
          </a:lstStyle>
          <a:p>
            <a:r>
              <a:rPr lang="en-US" dirty="0"/>
              <a:t>Insert photo here</a:t>
            </a:r>
          </a:p>
        </p:txBody>
      </p:sp>
      <p:sp>
        <p:nvSpPr>
          <p:cNvPr id="51" name="Picture Placeholder 48">
            <a:extLst>
              <a:ext uri="{FF2B5EF4-FFF2-40B4-BE49-F238E27FC236}">
                <a16:creationId xmlns:a16="http://schemas.microsoft.com/office/drawing/2014/main" id="{C34DF4FD-6356-4CA5-9E6F-749666E2D43A}"/>
              </a:ext>
            </a:extLst>
          </p:cNvPr>
          <p:cNvSpPr>
            <a:spLocks noGrp="1"/>
          </p:cNvSpPr>
          <p:nvPr>
            <p:ph type="pic" sz="quarter" idx="14" hasCustomPrompt="1"/>
          </p:nvPr>
        </p:nvSpPr>
        <p:spPr>
          <a:xfrm>
            <a:off x="6164265" y="184840"/>
            <a:ext cx="5841996" cy="2987199"/>
          </a:xfrm>
          <a:prstGeom prst="rect">
            <a:avLst/>
          </a:prstGeom>
        </p:spPr>
        <p:txBody>
          <a:bodyPr/>
          <a:lstStyle>
            <a:lvl1pPr marL="0" indent="0" algn="ctr">
              <a:buNone/>
              <a:defRPr>
                <a:solidFill>
                  <a:schemeClr val="tx2"/>
                </a:solidFill>
              </a:defRPr>
            </a:lvl1pPr>
          </a:lstStyle>
          <a:p>
            <a:r>
              <a:rPr lang="en-US" dirty="0"/>
              <a:t>Insert photo here</a:t>
            </a:r>
          </a:p>
        </p:txBody>
      </p:sp>
      <p:sp>
        <p:nvSpPr>
          <p:cNvPr id="39" name="Content Placeholder 38">
            <a:extLst>
              <a:ext uri="{FF2B5EF4-FFF2-40B4-BE49-F238E27FC236}">
                <a16:creationId xmlns:a16="http://schemas.microsoft.com/office/drawing/2014/main" id="{9C696AEE-49AB-4D07-90D6-AD1902517231}"/>
              </a:ext>
            </a:extLst>
          </p:cNvPr>
          <p:cNvSpPr>
            <a:spLocks noGrp="1"/>
          </p:cNvSpPr>
          <p:nvPr>
            <p:ph sz="quarter" idx="15" hasCustomPrompt="1"/>
          </p:nvPr>
        </p:nvSpPr>
        <p:spPr>
          <a:xfrm>
            <a:off x="6189663" y="3525611"/>
            <a:ext cx="5816600" cy="2720975"/>
          </a:xfrm>
          <a:prstGeom prst="rect">
            <a:avLst/>
          </a:prstGeom>
        </p:spPr>
        <p:txBody>
          <a:bodyPr/>
          <a:lstStyle>
            <a:lvl1pPr marL="0" indent="0">
              <a:buNone/>
              <a:defRPr sz="2400">
                <a:solidFill>
                  <a:schemeClr val="tx2"/>
                </a:solidFill>
              </a:defRPr>
            </a:lvl1pPr>
            <a:lvl2pPr marL="0" indent="0">
              <a:buNone/>
              <a:defRPr sz="2400">
                <a:solidFill>
                  <a:schemeClr val="tx2"/>
                </a:solidFill>
              </a:defRPr>
            </a:lvl2pPr>
            <a:lvl3pPr marL="0" indent="0">
              <a:buNone/>
              <a:defRPr sz="2400">
                <a:solidFill>
                  <a:schemeClr val="tx2"/>
                </a:solidFill>
              </a:defRPr>
            </a:lvl3pPr>
            <a:lvl4pPr marL="0" indent="0">
              <a:buNone/>
              <a:defRPr sz="2400">
                <a:solidFill>
                  <a:schemeClr val="tx2"/>
                </a:solidFill>
              </a:defRPr>
            </a:lvl4pPr>
            <a:lvl5pPr marL="0" indent="0">
              <a:buNone/>
              <a:defRPr sz="2400">
                <a:solidFill>
                  <a:schemeClr val="tx2"/>
                </a:solidFill>
              </a:defRPr>
            </a:lvl5pPr>
          </a:lstStyle>
          <a:p>
            <a:pPr lvl="0"/>
            <a:r>
              <a:rPr lang="en-US" dirty="0"/>
              <a:t>Click to add text</a:t>
            </a:r>
          </a:p>
        </p:txBody>
      </p:sp>
      <p:sp>
        <p:nvSpPr>
          <p:cNvPr id="52" name="Date Placeholder 3">
            <a:extLst>
              <a:ext uri="{FF2B5EF4-FFF2-40B4-BE49-F238E27FC236}">
                <a16:creationId xmlns:a16="http://schemas.microsoft.com/office/drawing/2014/main" id="{CEABCB88-BA9F-47D3-A787-DF88895F2557}"/>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tx1"/>
                </a:solidFill>
              </a:defRPr>
            </a:lvl1pPr>
          </a:lstStyle>
          <a:p>
            <a:r>
              <a:rPr lang="en-US" dirty="0"/>
              <a:t>2/2/20XX</a:t>
            </a:r>
          </a:p>
        </p:txBody>
      </p:sp>
      <p:sp>
        <p:nvSpPr>
          <p:cNvPr id="53" name="Footer Placeholder 4">
            <a:extLst>
              <a:ext uri="{FF2B5EF4-FFF2-40B4-BE49-F238E27FC236}">
                <a16:creationId xmlns:a16="http://schemas.microsoft.com/office/drawing/2014/main" id="{6244155B-5D28-4D19-90C2-1FBB57AA8E80}"/>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tx1"/>
                </a:solidFill>
              </a:defRPr>
            </a:lvl1pPr>
          </a:lstStyle>
          <a:p>
            <a:r>
              <a:rPr lang="en-US" dirty="0"/>
              <a:t>PRESENTATION TITLE</a:t>
            </a:r>
          </a:p>
        </p:txBody>
      </p:sp>
      <p:sp>
        <p:nvSpPr>
          <p:cNvPr id="54" name="Slide Number Placeholder 5">
            <a:extLst>
              <a:ext uri="{FF2B5EF4-FFF2-40B4-BE49-F238E27FC236}">
                <a16:creationId xmlns:a16="http://schemas.microsoft.com/office/drawing/2014/main" id="{E2F1D5A7-A160-4678-8595-C5E217295F85}"/>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tx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738827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88878880-76F2-45B5-916B-36E7EE2B1CFF}"/>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a:extLst>
              <a:ext uri="{FF2B5EF4-FFF2-40B4-BE49-F238E27FC236}">
                <a16:creationId xmlns:a16="http://schemas.microsoft.com/office/drawing/2014/main" id="{1B75C3C8-6E32-4269-9316-DC942E00A4E2}"/>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ight Triangle 3">
            <a:extLst>
              <a:ext uri="{FF2B5EF4-FFF2-40B4-BE49-F238E27FC236}">
                <a16:creationId xmlns:a16="http://schemas.microsoft.com/office/drawing/2014/main" id="{247C2144-3704-461F-AEA4-5AD7F2A4BA9E}"/>
              </a:ext>
              <a:ext uri="{C183D7F6-B498-43B3-948B-1728B52AA6E4}">
                <adec:decorative xmlns:adec="http://schemas.microsoft.com/office/drawing/2017/decorative" val="1"/>
              </a:ext>
            </a:extLst>
          </p:cNvPr>
          <p:cNvSpPr/>
          <p:nvPr userDrawn="1"/>
        </p:nvSpPr>
        <p:spPr>
          <a:xfrm rot="13500000">
            <a:off x="-284145" y="1559143"/>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lowchart: Document 4">
            <a:extLst>
              <a:ext uri="{FF2B5EF4-FFF2-40B4-BE49-F238E27FC236}">
                <a16:creationId xmlns:a16="http://schemas.microsoft.com/office/drawing/2014/main" id="{5C2F4A0D-E022-45C1-A4F2-BDD40ECBB273}"/>
              </a:ext>
              <a:ext uri="{C183D7F6-B498-43B3-948B-1728B52AA6E4}">
                <adec:decorative xmlns:adec="http://schemas.microsoft.com/office/drawing/2017/decorative" val="1"/>
              </a:ext>
            </a:extLst>
          </p:cNvPr>
          <p:cNvSpPr/>
          <p:nvPr userDrawn="1"/>
        </p:nvSpPr>
        <p:spPr>
          <a:xfrm rot="5400000">
            <a:off x="7455724" y="2105114"/>
            <a:ext cx="6858000" cy="2647778"/>
          </a:xfrm>
          <a:prstGeom prst="flowChartDocument">
            <a:avLst/>
          </a:prstGeom>
          <a:solidFill>
            <a:schemeClr val="accent5">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6" name="Group 5">
            <a:extLst>
              <a:ext uri="{FF2B5EF4-FFF2-40B4-BE49-F238E27FC236}">
                <a16:creationId xmlns:a16="http://schemas.microsoft.com/office/drawing/2014/main" id="{3B95DAD1-C9F8-42EA-938C-AD799D0D1D1F}"/>
              </a:ext>
              <a:ext uri="{C183D7F6-B498-43B3-948B-1728B52AA6E4}">
                <adec:decorative xmlns:adec="http://schemas.microsoft.com/office/drawing/2017/decorative" val="1"/>
              </a:ext>
            </a:extLst>
          </p:cNvPr>
          <p:cNvGrpSpPr/>
          <p:nvPr userDrawn="1"/>
        </p:nvGrpSpPr>
        <p:grpSpPr>
          <a:xfrm>
            <a:off x="0" y="0"/>
            <a:ext cx="12214827" cy="6858000"/>
            <a:chOff x="-6214" y="-1"/>
            <a:chExt cx="12214827" cy="6858000"/>
          </a:xfrm>
        </p:grpSpPr>
        <p:cxnSp>
          <p:nvCxnSpPr>
            <p:cNvPr id="7" name="Straight Connector 6">
              <a:extLst>
                <a:ext uri="{FF2B5EF4-FFF2-40B4-BE49-F238E27FC236}">
                  <a16:creationId xmlns:a16="http://schemas.microsoft.com/office/drawing/2014/main" id="{CE106CB0-0456-42D2-9064-D8307EE2EE64}"/>
                </a:ext>
              </a:extLst>
            </p:cNvPr>
            <p:cNvCxnSpPr>
              <a:cxnSpLocks/>
            </p:cNvCxnSpPr>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6564272-B469-4B76-89B3-EAE1C5EA5577}"/>
                </a:ext>
              </a:extLst>
            </p:cNvPr>
            <p:cNvCxnSpPr>
              <a:cxnSpLocks/>
            </p:cNvCxnSpPr>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C812937-53FC-4F40-9E1F-62BD5DC5C8EA}"/>
                </a:ext>
              </a:extLst>
            </p:cNvPr>
            <p:cNvCxnSpPr>
              <a:cxnSpLocks/>
            </p:cNvCxnSpPr>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5C30D30-0592-4A8D-9BFB-E39327DEB08D}"/>
                </a:ext>
              </a:extLst>
            </p:cNvPr>
            <p:cNvCxnSpPr>
              <a:cxnSpLocks/>
            </p:cNvCxnSpPr>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5EF5218-294E-41E0-B835-6CD21C0AB503}"/>
                </a:ext>
              </a:extLst>
            </p:cNvPr>
            <p:cNvCxnSpPr>
              <a:cxnSpLocks/>
            </p:cNvCxnSpPr>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4EAD817-B289-4780-AF71-3A814DA15175}"/>
                </a:ext>
              </a:extLst>
            </p:cNvPr>
            <p:cNvCxnSpPr>
              <a:cxnSpLocks/>
            </p:cNvCxnSpPr>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15FE1B7-342F-44E3-9A5F-4320F4B56F12}"/>
                </a:ext>
              </a:extLst>
            </p:cNvPr>
            <p:cNvCxnSpPr>
              <a:cxnSpLocks/>
            </p:cNvCxnSpPr>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F304BD3-68AC-49BC-8B74-71637404CEEC}"/>
                </a:ext>
              </a:extLst>
            </p:cNvPr>
            <p:cNvCxnSpPr>
              <a:cxnSpLocks/>
            </p:cNvCxnSpPr>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859D2C-72C4-411A-BD82-8368DDC03513}"/>
                </a:ext>
              </a:extLst>
            </p:cNvPr>
            <p:cNvCxnSpPr>
              <a:cxnSpLocks/>
            </p:cNvCxnSpPr>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B22EA31-AED9-4314-8509-4087F82F1112}"/>
                </a:ext>
              </a:extLst>
            </p:cNvPr>
            <p:cNvCxnSpPr>
              <a:cxnSpLocks/>
            </p:cNvCxnSpPr>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4E3D353-A425-4930-AC93-9A9F93EC07EF}"/>
                </a:ext>
              </a:extLst>
            </p:cNvPr>
            <p:cNvCxnSpPr>
              <a:cxnSpLocks/>
            </p:cNvCxnSpPr>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75827C0-9081-4304-98D0-28375902854E}"/>
                </a:ext>
              </a:extLst>
            </p:cNvPr>
            <p:cNvCxnSpPr>
              <a:cxnSpLocks/>
            </p:cNvCxnSpPr>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FBC916B-3AAC-4825-8D0F-923D60C0DA4E}"/>
                </a:ext>
              </a:extLst>
            </p:cNvPr>
            <p:cNvCxnSpPr>
              <a:cxnSpLocks/>
            </p:cNvCxnSpPr>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085D6A-11B7-416E-9A80-085550712976}"/>
                </a:ext>
              </a:extLst>
            </p:cNvPr>
            <p:cNvCxnSpPr>
              <a:cxnSpLocks/>
            </p:cNvCxnSpPr>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1619986-89C6-4164-BD69-5117CB5E3D0D}"/>
                </a:ext>
              </a:extLst>
            </p:cNvPr>
            <p:cNvCxnSpPr>
              <a:cxnSpLocks/>
            </p:cNvCxnSpPr>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D63A74F-F1A7-4546-BCB1-3C49033B344A}"/>
                </a:ext>
              </a:extLst>
            </p:cNvPr>
            <p:cNvCxnSpPr>
              <a:cxnSpLocks/>
            </p:cNvCxnSpPr>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8BEE97-AC71-4466-82E9-05302D19D2B2}"/>
                </a:ext>
              </a:extLst>
            </p:cNvPr>
            <p:cNvCxnSpPr>
              <a:cxnSpLocks/>
            </p:cNvCxnSpPr>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FB7EA87-48DE-40EC-97C4-1119D6E0BCFB}"/>
                </a:ext>
              </a:extLst>
            </p:cNvPr>
            <p:cNvCxnSpPr>
              <a:cxnSpLocks/>
            </p:cNvCxnSpPr>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709E735-55F1-46BE-964B-17589798C459}"/>
                </a:ext>
              </a:extLst>
            </p:cNvPr>
            <p:cNvCxnSpPr>
              <a:cxnSpLocks/>
            </p:cNvCxnSpPr>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AE224F2-AB69-40F3-83FC-5A1C2985F114}"/>
                </a:ext>
              </a:extLst>
            </p:cNvPr>
            <p:cNvCxnSpPr>
              <a:cxnSpLocks/>
            </p:cNvCxnSpPr>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0841DFB-48FF-4E4C-BD80-FAEDD9869CA5}"/>
                </a:ext>
              </a:extLst>
            </p:cNvPr>
            <p:cNvCxnSpPr>
              <a:cxnSpLocks/>
            </p:cNvCxnSpPr>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3F2079C-0840-41A3-B649-BFA2657D7FCC}"/>
                </a:ext>
              </a:extLst>
            </p:cNvPr>
            <p:cNvCxnSpPr>
              <a:cxnSpLocks/>
            </p:cNvCxnSpPr>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24F5B96-0C46-4542-959C-A0AB18C7DAE4}"/>
                </a:ext>
              </a:extLst>
            </p:cNvPr>
            <p:cNvCxnSpPr>
              <a:cxnSpLocks/>
            </p:cNvCxnSpPr>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7E7EDBA-8F85-4F7A-A17D-6B49A51D412C}"/>
                </a:ext>
              </a:extLst>
            </p:cNvPr>
            <p:cNvCxnSpPr>
              <a:cxnSpLocks/>
            </p:cNvCxnSpPr>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43D3094-2C9C-4299-9065-669FFD8F5DD2}"/>
                </a:ext>
              </a:extLst>
            </p:cNvPr>
            <p:cNvCxnSpPr>
              <a:cxnSpLocks/>
            </p:cNvCxnSpPr>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E307EDA-19A4-4312-920D-EC02D2A70CBD}"/>
                </a:ext>
              </a:extLst>
            </p:cNvPr>
            <p:cNvCxnSpPr>
              <a:cxnSpLocks/>
            </p:cNvCxnSpPr>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2953220-FAE3-4A55-B3C5-632C82C456AA}"/>
                </a:ext>
              </a:extLst>
            </p:cNvPr>
            <p:cNvCxnSpPr>
              <a:cxnSpLocks/>
            </p:cNvCxnSpPr>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2B2B007-553A-4A33-B077-9CA9D0313326}"/>
                </a:ext>
              </a:extLst>
            </p:cNvPr>
            <p:cNvCxnSpPr>
              <a:cxnSpLocks/>
            </p:cNvCxnSpPr>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E213DEB-4CFC-46B3-8DB4-77581E46552F}"/>
                </a:ext>
              </a:extLst>
            </p:cNvPr>
            <p:cNvCxnSpPr>
              <a:cxnSpLocks/>
            </p:cNvCxnSpPr>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6" name="Title 1">
            <a:extLst>
              <a:ext uri="{FF2B5EF4-FFF2-40B4-BE49-F238E27FC236}">
                <a16:creationId xmlns:a16="http://schemas.microsoft.com/office/drawing/2014/main" id="{EBBBF2BB-36BE-45E7-A35B-260E76E7D477}"/>
              </a:ext>
            </a:extLst>
          </p:cNvPr>
          <p:cNvSpPr>
            <a:spLocks noGrp="1"/>
          </p:cNvSpPr>
          <p:nvPr>
            <p:ph type="title"/>
          </p:nvPr>
        </p:nvSpPr>
        <p:spPr>
          <a:xfrm>
            <a:off x="457200" y="725467"/>
            <a:ext cx="5410197" cy="1982171"/>
          </a:xfrm>
          <a:prstGeom prst="rect">
            <a:avLst/>
          </a:prstGeom>
        </p:spPr>
        <p:txBody>
          <a:bodyPr>
            <a:normAutofit/>
          </a:bodyPr>
          <a:lstStyle/>
          <a:p>
            <a:pPr>
              <a:lnSpc>
                <a:spcPct val="110000"/>
              </a:lnSpc>
            </a:pPr>
            <a:r>
              <a:rPr lang="en-GB">
                <a:solidFill>
                  <a:srgbClr val="FFFFFF"/>
                </a:solidFill>
                <a:cs typeface="Posterama" panose="020B0504020200020000" pitchFamily="34" charset="0"/>
              </a:rPr>
              <a:t>Click to edit Master title style</a:t>
            </a:r>
            <a:endParaRPr lang="en-US" dirty="0">
              <a:solidFill>
                <a:srgbClr val="FFFFFF"/>
              </a:solidFill>
              <a:cs typeface="Posterama" panose="020B0504020200020000" pitchFamily="34" charset="0"/>
            </a:endParaRPr>
          </a:p>
        </p:txBody>
      </p:sp>
      <p:sp>
        <p:nvSpPr>
          <p:cNvPr id="42" name="Content Placeholder 38">
            <a:extLst>
              <a:ext uri="{FF2B5EF4-FFF2-40B4-BE49-F238E27FC236}">
                <a16:creationId xmlns:a16="http://schemas.microsoft.com/office/drawing/2014/main" id="{03257FF4-6F58-4A1E-866D-198569F9174B}"/>
              </a:ext>
            </a:extLst>
          </p:cNvPr>
          <p:cNvSpPr>
            <a:spLocks noGrp="1"/>
          </p:cNvSpPr>
          <p:nvPr>
            <p:ph sz="quarter" idx="15" hasCustomPrompt="1"/>
          </p:nvPr>
        </p:nvSpPr>
        <p:spPr>
          <a:xfrm>
            <a:off x="453104" y="2957665"/>
            <a:ext cx="5543524" cy="3358733"/>
          </a:xfrm>
          <a:prstGeom prst="rect">
            <a:avLst/>
          </a:prstGeom>
        </p:spPr>
        <p:txBody>
          <a:bodyPr/>
          <a:lstStyle>
            <a:lvl1pPr marL="0" indent="0">
              <a:lnSpc>
                <a:spcPct val="120000"/>
              </a:lnSpc>
              <a:buNone/>
              <a:defRPr sz="1800">
                <a:solidFill>
                  <a:schemeClr val="bg1"/>
                </a:solidFill>
              </a:defRPr>
            </a:lvl1pPr>
            <a:lvl2pPr marL="0" indent="0">
              <a:buNone/>
              <a:defRPr sz="2400">
                <a:solidFill>
                  <a:schemeClr val="tx2"/>
                </a:solidFill>
              </a:defRPr>
            </a:lvl2pPr>
            <a:lvl3pPr marL="0" indent="0">
              <a:buNone/>
              <a:defRPr sz="2400">
                <a:solidFill>
                  <a:schemeClr val="tx2"/>
                </a:solidFill>
              </a:defRPr>
            </a:lvl3pPr>
            <a:lvl4pPr marL="0" indent="0">
              <a:buNone/>
              <a:defRPr sz="2400">
                <a:solidFill>
                  <a:schemeClr val="tx2"/>
                </a:solidFill>
              </a:defRPr>
            </a:lvl4pPr>
            <a:lvl5pPr marL="0" indent="0">
              <a:buNone/>
              <a:defRPr sz="2400">
                <a:solidFill>
                  <a:schemeClr val="tx2"/>
                </a:solidFill>
              </a:defRPr>
            </a:lvl5pPr>
          </a:lstStyle>
          <a:p>
            <a:pPr lvl="0"/>
            <a:r>
              <a:rPr lang="en-US" dirty="0"/>
              <a:t>Click to add text</a:t>
            </a:r>
          </a:p>
        </p:txBody>
      </p:sp>
      <p:sp>
        <p:nvSpPr>
          <p:cNvPr id="44" name="Picture Placeholder 42">
            <a:extLst>
              <a:ext uri="{FF2B5EF4-FFF2-40B4-BE49-F238E27FC236}">
                <a16:creationId xmlns:a16="http://schemas.microsoft.com/office/drawing/2014/main" id="{32195099-4E20-48F3-8272-F12592AD44FC}"/>
              </a:ext>
            </a:extLst>
          </p:cNvPr>
          <p:cNvSpPr>
            <a:spLocks noGrp="1"/>
          </p:cNvSpPr>
          <p:nvPr>
            <p:ph type="pic" sz="quarter" idx="13" hasCustomPrompt="1"/>
          </p:nvPr>
        </p:nvSpPr>
        <p:spPr>
          <a:xfrm>
            <a:off x="6619875" y="725487"/>
            <a:ext cx="5388490" cy="5519467"/>
          </a:xfrm>
          <a:prstGeom prst="rect">
            <a:avLst/>
          </a:prstGeom>
        </p:spPr>
        <p:txBody>
          <a:bodyPr/>
          <a:lstStyle>
            <a:lvl1pPr marL="0" indent="0" algn="ctr">
              <a:buNone/>
              <a:defRPr/>
            </a:lvl1pPr>
          </a:lstStyle>
          <a:p>
            <a:r>
              <a:rPr lang="en-US" dirty="0"/>
              <a:t>Insert photo here</a:t>
            </a:r>
          </a:p>
        </p:txBody>
      </p:sp>
      <p:sp>
        <p:nvSpPr>
          <p:cNvPr id="39" name="Date Placeholder 3">
            <a:extLst>
              <a:ext uri="{FF2B5EF4-FFF2-40B4-BE49-F238E27FC236}">
                <a16:creationId xmlns:a16="http://schemas.microsoft.com/office/drawing/2014/main" id="{CFCED92E-6EA8-410D-90AD-DF0B229BF33D}"/>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bg1"/>
                </a:solidFill>
              </a:defRPr>
            </a:lvl1pPr>
          </a:lstStyle>
          <a:p>
            <a:r>
              <a:rPr lang="en-US" dirty="0"/>
              <a:t>2/2/20XX</a:t>
            </a:r>
          </a:p>
        </p:txBody>
      </p:sp>
      <p:sp>
        <p:nvSpPr>
          <p:cNvPr id="40" name="Footer Placeholder 4">
            <a:extLst>
              <a:ext uri="{FF2B5EF4-FFF2-40B4-BE49-F238E27FC236}">
                <a16:creationId xmlns:a16="http://schemas.microsoft.com/office/drawing/2014/main" id="{FC6D7D3E-FCD8-42CA-A1BB-9112B5530576}"/>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bg1"/>
                </a:solidFill>
              </a:defRPr>
            </a:lvl1pPr>
          </a:lstStyle>
          <a:p>
            <a:r>
              <a:rPr lang="en-US" dirty="0"/>
              <a:t>PRESENTATION TITLE</a:t>
            </a:r>
          </a:p>
        </p:txBody>
      </p:sp>
      <p:sp>
        <p:nvSpPr>
          <p:cNvPr id="41" name="Slide Number Placeholder 5">
            <a:extLst>
              <a:ext uri="{FF2B5EF4-FFF2-40B4-BE49-F238E27FC236}">
                <a16:creationId xmlns:a16="http://schemas.microsoft.com/office/drawing/2014/main" id="{A49CA3E6-DD23-4395-AE34-560EA1122353}"/>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bg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394811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0B54C968-9162-4E94-9F00-9921A43337D8}"/>
              </a:ext>
            </a:extLst>
          </p:cNvPr>
          <p:cNvSpPr>
            <a:spLocks noGrp="1"/>
          </p:cNvSpPr>
          <p:nvPr>
            <p:ph type="ctrTitle"/>
          </p:nvPr>
        </p:nvSpPr>
        <p:spPr>
          <a:xfrm>
            <a:off x="-9890" y="1"/>
            <a:ext cx="6168182" cy="6858000"/>
          </a:xfrm>
          <a:custGeom>
            <a:avLst/>
            <a:gdLst>
              <a:gd name="connsiteX0" fmla="*/ 0 w 5115291"/>
              <a:gd name="connsiteY0" fmla="*/ 0 h 6857989"/>
              <a:gd name="connsiteX1" fmla="*/ 5115291 w 5115291"/>
              <a:gd name="connsiteY1" fmla="*/ 0 h 6857989"/>
              <a:gd name="connsiteX2" fmla="*/ 5115291 w 5115291"/>
              <a:gd name="connsiteY2" fmla="*/ 6857989 h 6857989"/>
              <a:gd name="connsiteX3" fmla="*/ 0 w 5115291"/>
              <a:gd name="connsiteY3" fmla="*/ 6857989 h 6857989"/>
              <a:gd name="connsiteX4" fmla="*/ 0 w 5115291"/>
              <a:gd name="connsiteY4" fmla="*/ 0 h 6857989"/>
              <a:gd name="connsiteX0" fmla="*/ 0 w 5115291"/>
              <a:gd name="connsiteY0" fmla="*/ 8467 h 6866456"/>
              <a:gd name="connsiteX1" fmla="*/ 5022158 w 5115291"/>
              <a:gd name="connsiteY1" fmla="*/ 0 h 6866456"/>
              <a:gd name="connsiteX2" fmla="*/ 5115291 w 5115291"/>
              <a:gd name="connsiteY2" fmla="*/ 6866456 h 6866456"/>
              <a:gd name="connsiteX3" fmla="*/ 0 w 5115291"/>
              <a:gd name="connsiteY3" fmla="*/ 6866456 h 6866456"/>
              <a:gd name="connsiteX4" fmla="*/ 0 w 5115291"/>
              <a:gd name="connsiteY4" fmla="*/ 8467 h 6866456"/>
              <a:gd name="connsiteX0" fmla="*/ 0 w 5115291"/>
              <a:gd name="connsiteY0" fmla="*/ 0 h 6857989"/>
              <a:gd name="connsiteX1" fmla="*/ 5013692 w 5115291"/>
              <a:gd name="connsiteY1" fmla="*/ 0 h 6857989"/>
              <a:gd name="connsiteX2" fmla="*/ 5115291 w 5115291"/>
              <a:gd name="connsiteY2" fmla="*/ 6857989 h 6857989"/>
              <a:gd name="connsiteX3" fmla="*/ 0 w 5115291"/>
              <a:gd name="connsiteY3" fmla="*/ 6857989 h 6857989"/>
              <a:gd name="connsiteX4" fmla="*/ 0 w 5115291"/>
              <a:gd name="connsiteY4" fmla="*/ 0 h 6857989"/>
              <a:gd name="connsiteX0" fmla="*/ 0 w 5691024"/>
              <a:gd name="connsiteY0" fmla="*/ 0 h 6857989"/>
              <a:gd name="connsiteX1" fmla="*/ 5013692 w 5691024"/>
              <a:gd name="connsiteY1" fmla="*/ 0 h 6857989"/>
              <a:gd name="connsiteX2" fmla="*/ 5691024 w 5691024"/>
              <a:gd name="connsiteY2" fmla="*/ 3098800 h 6857989"/>
              <a:gd name="connsiteX3" fmla="*/ 5115291 w 5691024"/>
              <a:gd name="connsiteY3" fmla="*/ 6857989 h 6857989"/>
              <a:gd name="connsiteX4" fmla="*/ 0 w 5691024"/>
              <a:gd name="connsiteY4" fmla="*/ 6857989 h 6857989"/>
              <a:gd name="connsiteX5" fmla="*/ 0 w 5691024"/>
              <a:gd name="connsiteY5" fmla="*/ 0 h 6857989"/>
              <a:gd name="connsiteX0" fmla="*/ 0 w 6141720"/>
              <a:gd name="connsiteY0" fmla="*/ 0 h 6857989"/>
              <a:gd name="connsiteX1" fmla="*/ 5013692 w 6141720"/>
              <a:gd name="connsiteY1" fmla="*/ 0 h 6857989"/>
              <a:gd name="connsiteX2" fmla="*/ 5691024 w 6141720"/>
              <a:gd name="connsiteY2" fmla="*/ 3098800 h 6857989"/>
              <a:gd name="connsiteX3" fmla="*/ 6131290 w 6141720"/>
              <a:gd name="connsiteY3" fmla="*/ 5672667 h 6857989"/>
              <a:gd name="connsiteX4" fmla="*/ 5115291 w 6141720"/>
              <a:gd name="connsiteY4" fmla="*/ 6857989 h 6857989"/>
              <a:gd name="connsiteX5" fmla="*/ 0 w 6141720"/>
              <a:gd name="connsiteY5" fmla="*/ 6857989 h 6857989"/>
              <a:gd name="connsiteX6" fmla="*/ 0 w 6141720"/>
              <a:gd name="connsiteY6" fmla="*/ 0 h 6857989"/>
              <a:gd name="connsiteX0" fmla="*/ 0 w 6141720"/>
              <a:gd name="connsiteY0" fmla="*/ 0 h 6857989"/>
              <a:gd name="connsiteX1" fmla="*/ 5013692 w 6141720"/>
              <a:gd name="connsiteY1" fmla="*/ 0 h 6857989"/>
              <a:gd name="connsiteX2" fmla="*/ 5691024 w 6141720"/>
              <a:gd name="connsiteY2" fmla="*/ 3098800 h 6857989"/>
              <a:gd name="connsiteX3" fmla="*/ 6131290 w 6141720"/>
              <a:gd name="connsiteY3" fmla="*/ 5672667 h 6857989"/>
              <a:gd name="connsiteX4" fmla="*/ 5115291 w 6141720"/>
              <a:gd name="connsiteY4" fmla="*/ 6857989 h 6857989"/>
              <a:gd name="connsiteX5" fmla="*/ 0 w 6141720"/>
              <a:gd name="connsiteY5" fmla="*/ 6857989 h 6857989"/>
              <a:gd name="connsiteX6" fmla="*/ 0 w 6141720"/>
              <a:gd name="connsiteY6" fmla="*/ 0 h 6857989"/>
              <a:gd name="connsiteX0" fmla="*/ 0 w 6141720"/>
              <a:gd name="connsiteY0" fmla="*/ 0 h 6857989"/>
              <a:gd name="connsiteX1" fmla="*/ 5013692 w 6141720"/>
              <a:gd name="connsiteY1" fmla="*/ 0 h 6857989"/>
              <a:gd name="connsiteX2" fmla="*/ 5691024 w 6141720"/>
              <a:gd name="connsiteY2" fmla="*/ 3098800 h 6857989"/>
              <a:gd name="connsiteX3" fmla="*/ 6131290 w 6141720"/>
              <a:gd name="connsiteY3" fmla="*/ 5672667 h 6857989"/>
              <a:gd name="connsiteX4" fmla="*/ 5115291 w 6141720"/>
              <a:gd name="connsiteY4" fmla="*/ 6857989 h 6857989"/>
              <a:gd name="connsiteX5" fmla="*/ 0 w 6141720"/>
              <a:gd name="connsiteY5" fmla="*/ 6857989 h 6857989"/>
              <a:gd name="connsiteX6" fmla="*/ 0 w 6141720"/>
              <a:gd name="connsiteY6" fmla="*/ 0 h 6857989"/>
              <a:gd name="connsiteX0" fmla="*/ 0 w 6175182"/>
              <a:gd name="connsiteY0" fmla="*/ 0 h 6857989"/>
              <a:gd name="connsiteX1" fmla="*/ 5013692 w 6175182"/>
              <a:gd name="connsiteY1" fmla="*/ 0 h 6857989"/>
              <a:gd name="connsiteX2" fmla="*/ 5691024 w 6175182"/>
              <a:gd name="connsiteY2" fmla="*/ 3098800 h 6857989"/>
              <a:gd name="connsiteX3" fmla="*/ 6131290 w 6175182"/>
              <a:gd name="connsiteY3" fmla="*/ 5672667 h 6857989"/>
              <a:gd name="connsiteX4" fmla="*/ 5115291 w 6175182"/>
              <a:gd name="connsiteY4" fmla="*/ 6857989 h 6857989"/>
              <a:gd name="connsiteX5" fmla="*/ 0 w 6175182"/>
              <a:gd name="connsiteY5" fmla="*/ 6857989 h 6857989"/>
              <a:gd name="connsiteX6" fmla="*/ 0 w 6175182"/>
              <a:gd name="connsiteY6" fmla="*/ 0 h 6857989"/>
              <a:gd name="connsiteX0" fmla="*/ 0 w 6175182"/>
              <a:gd name="connsiteY0" fmla="*/ 0 h 6857989"/>
              <a:gd name="connsiteX1" fmla="*/ 5013692 w 6175182"/>
              <a:gd name="connsiteY1" fmla="*/ 0 h 6857989"/>
              <a:gd name="connsiteX2" fmla="*/ 5691024 w 6175182"/>
              <a:gd name="connsiteY2" fmla="*/ 3098800 h 6857989"/>
              <a:gd name="connsiteX3" fmla="*/ 6131290 w 6175182"/>
              <a:gd name="connsiteY3" fmla="*/ 5672667 h 6857989"/>
              <a:gd name="connsiteX4" fmla="*/ 5115291 w 6175182"/>
              <a:gd name="connsiteY4" fmla="*/ 6857989 h 6857989"/>
              <a:gd name="connsiteX5" fmla="*/ 0 w 6175182"/>
              <a:gd name="connsiteY5" fmla="*/ 6857989 h 6857989"/>
              <a:gd name="connsiteX6" fmla="*/ 0 w 6175182"/>
              <a:gd name="connsiteY6" fmla="*/ 0 h 6857989"/>
              <a:gd name="connsiteX0" fmla="*/ 0 w 6175182"/>
              <a:gd name="connsiteY0" fmla="*/ 0 h 6866456"/>
              <a:gd name="connsiteX1" fmla="*/ 5013692 w 6175182"/>
              <a:gd name="connsiteY1" fmla="*/ 0 h 6866456"/>
              <a:gd name="connsiteX2" fmla="*/ 5691024 w 6175182"/>
              <a:gd name="connsiteY2" fmla="*/ 3098800 h 6866456"/>
              <a:gd name="connsiteX3" fmla="*/ 6131290 w 6175182"/>
              <a:gd name="connsiteY3" fmla="*/ 5672667 h 6866456"/>
              <a:gd name="connsiteX4" fmla="*/ 5843424 w 6175182"/>
              <a:gd name="connsiteY4" fmla="*/ 6866456 h 6866456"/>
              <a:gd name="connsiteX5" fmla="*/ 0 w 6175182"/>
              <a:gd name="connsiteY5" fmla="*/ 6857989 h 6866456"/>
              <a:gd name="connsiteX6" fmla="*/ 0 w 6175182"/>
              <a:gd name="connsiteY6" fmla="*/ 0 h 6866456"/>
              <a:gd name="connsiteX0" fmla="*/ 0 w 6175182"/>
              <a:gd name="connsiteY0" fmla="*/ 0 h 6866456"/>
              <a:gd name="connsiteX1" fmla="*/ 5013692 w 6175182"/>
              <a:gd name="connsiteY1" fmla="*/ 0 h 6866456"/>
              <a:gd name="connsiteX2" fmla="*/ 5691024 w 6175182"/>
              <a:gd name="connsiteY2" fmla="*/ 3098800 h 6866456"/>
              <a:gd name="connsiteX3" fmla="*/ 6131290 w 6175182"/>
              <a:gd name="connsiteY3" fmla="*/ 5672667 h 6866456"/>
              <a:gd name="connsiteX4" fmla="*/ 5843424 w 6175182"/>
              <a:gd name="connsiteY4" fmla="*/ 6866456 h 6866456"/>
              <a:gd name="connsiteX5" fmla="*/ 0 w 6175182"/>
              <a:gd name="connsiteY5" fmla="*/ 6857989 h 6866456"/>
              <a:gd name="connsiteX6" fmla="*/ 0 w 6175182"/>
              <a:gd name="connsiteY6" fmla="*/ 0 h 6866456"/>
              <a:gd name="connsiteX0" fmla="*/ 0 w 6175182"/>
              <a:gd name="connsiteY0" fmla="*/ 0 h 6866456"/>
              <a:gd name="connsiteX1" fmla="*/ 5013692 w 6175182"/>
              <a:gd name="connsiteY1" fmla="*/ 0 h 6866456"/>
              <a:gd name="connsiteX2" fmla="*/ 5691024 w 6175182"/>
              <a:gd name="connsiteY2" fmla="*/ 3098800 h 6866456"/>
              <a:gd name="connsiteX3" fmla="*/ 6131290 w 6175182"/>
              <a:gd name="connsiteY3" fmla="*/ 5672667 h 6866456"/>
              <a:gd name="connsiteX4" fmla="*/ 5843424 w 6175182"/>
              <a:gd name="connsiteY4" fmla="*/ 6866456 h 6866456"/>
              <a:gd name="connsiteX5" fmla="*/ 0 w 6175182"/>
              <a:gd name="connsiteY5" fmla="*/ 6857989 h 6866456"/>
              <a:gd name="connsiteX6" fmla="*/ 0 w 6175182"/>
              <a:gd name="connsiteY6" fmla="*/ 0 h 6866456"/>
              <a:gd name="connsiteX0" fmla="*/ 0 w 6168182"/>
              <a:gd name="connsiteY0" fmla="*/ 0 h 6866456"/>
              <a:gd name="connsiteX1" fmla="*/ 5013692 w 6168182"/>
              <a:gd name="connsiteY1" fmla="*/ 0 h 6866456"/>
              <a:gd name="connsiteX2" fmla="*/ 5691024 w 6168182"/>
              <a:gd name="connsiteY2" fmla="*/ 3098800 h 6866456"/>
              <a:gd name="connsiteX3" fmla="*/ 6131290 w 6168182"/>
              <a:gd name="connsiteY3" fmla="*/ 5672667 h 6866456"/>
              <a:gd name="connsiteX4" fmla="*/ 5843424 w 6168182"/>
              <a:gd name="connsiteY4" fmla="*/ 6866456 h 6866456"/>
              <a:gd name="connsiteX5" fmla="*/ 0 w 6168182"/>
              <a:gd name="connsiteY5" fmla="*/ 6857989 h 6866456"/>
              <a:gd name="connsiteX6" fmla="*/ 0 w 6168182"/>
              <a:gd name="connsiteY6" fmla="*/ 0 h 686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8182" h="6866456">
                <a:moveTo>
                  <a:pt x="0" y="0"/>
                </a:moveTo>
                <a:lnTo>
                  <a:pt x="5013692" y="0"/>
                </a:lnTo>
                <a:cubicBezTo>
                  <a:pt x="5041915" y="2113844"/>
                  <a:pt x="5392928" y="2241197"/>
                  <a:pt x="5691024" y="3098800"/>
                </a:cubicBezTo>
                <a:cubicBezTo>
                  <a:pt x="6145754" y="4111625"/>
                  <a:pt x="6230068" y="5012267"/>
                  <a:pt x="6131290" y="5672667"/>
                </a:cubicBezTo>
                <a:cubicBezTo>
                  <a:pt x="6035335" y="6070597"/>
                  <a:pt x="5973246" y="6468526"/>
                  <a:pt x="5843424" y="6866456"/>
                </a:cubicBezTo>
                <a:lnTo>
                  <a:pt x="0" y="6857989"/>
                </a:lnTo>
                <a:lnTo>
                  <a:pt x="0" y="0"/>
                </a:lnTo>
                <a:close/>
              </a:path>
            </a:pathLst>
          </a:custGeom>
          <a:solidFill>
            <a:schemeClr val="accent5"/>
          </a:solidFill>
          <a:ln>
            <a:noFill/>
          </a:ln>
        </p:spPr>
        <p:txBody>
          <a:bodyPr lIns="640080" tIns="777240"/>
          <a:lstStyle/>
          <a:p>
            <a:pPr algn="l"/>
            <a:r>
              <a:rPr lang="en-GB">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45" name="Picture Placeholder 44">
            <a:extLst>
              <a:ext uri="{FF2B5EF4-FFF2-40B4-BE49-F238E27FC236}">
                <a16:creationId xmlns:a16="http://schemas.microsoft.com/office/drawing/2014/main" id="{BA990E7A-F299-4210-97ED-B2240FAF8D7D}"/>
              </a:ext>
            </a:extLst>
          </p:cNvPr>
          <p:cNvSpPr>
            <a:spLocks noGrp="1"/>
          </p:cNvSpPr>
          <p:nvPr>
            <p:ph type="pic" sz="quarter" idx="10" hasCustomPrompt="1"/>
          </p:nvPr>
        </p:nvSpPr>
        <p:spPr>
          <a:xfrm>
            <a:off x="4657725" y="0"/>
            <a:ext cx="7534275" cy="6857999"/>
          </a:xfrm>
          <a:custGeom>
            <a:avLst/>
            <a:gdLst>
              <a:gd name="connsiteX0" fmla="*/ 0 w 7432675"/>
              <a:gd name="connsiteY0" fmla="*/ 6856431 h 6857999"/>
              <a:gd name="connsiteX1" fmla="*/ 1083393 w 7432675"/>
              <a:gd name="connsiteY1" fmla="*/ 6857999 h 6857999"/>
              <a:gd name="connsiteX2" fmla="*/ 0 w 7432675"/>
              <a:gd name="connsiteY2" fmla="*/ 6857999 h 6857999"/>
              <a:gd name="connsiteX3" fmla="*/ 254367 w 7432675"/>
              <a:gd name="connsiteY3" fmla="*/ 0 h 6857999"/>
              <a:gd name="connsiteX4" fmla="*/ 7432675 w 7432675"/>
              <a:gd name="connsiteY4" fmla="*/ 0 h 6857999"/>
              <a:gd name="connsiteX5" fmla="*/ 7432675 w 7432675"/>
              <a:gd name="connsiteY5" fmla="*/ 6857999 h 6857999"/>
              <a:gd name="connsiteX6" fmla="*/ 1084100 w 7432675"/>
              <a:gd name="connsiteY6" fmla="*/ 6857999 h 6857999"/>
              <a:gd name="connsiteX7" fmla="*/ 1170353 w 7432675"/>
              <a:gd name="connsiteY7" fmla="*/ 6559920 h 6857999"/>
              <a:gd name="connsiteX8" fmla="*/ 1371965 w 7432675"/>
              <a:gd name="connsiteY8" fmla="*/ 5665681 h 6857999"/>
              <a:gd name="connsiteX9" fmla="*/ 931699 w 7432675"/>
              <a:gd name="connsiteY9" fmla="*/ 3094984 h 6857999"/>
              <a:gd name="connsiteX10" fmla="*/ 254367 w 7432675"/>
              <a:gd name="connsiteY10"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2675" h="6857999">
                <a:moveTo>
                  <a:pt x="0" y="6856431"/>
                </a:moveTo>
                <a:lnTo>
                  <a:pt x="1083393" y="6857999"/>
                </a:lnTo>
                <a:lnTo>
                  <a:pt x="0" y="6857999"/>
                </a:lnTo>
                <a:close/>
                <a:moveTo>
                  <a:pt x="254367" y="0"/>
                </a:moveTo>
                <a:lnTo>
                  <a:pt x="7432675" y="0"/>
                </a:lnTo>
                <a:lnTo>
                  <a:pt x="7432675" y="6857999"/>
                </a:lnTo>
                <a:lnTo>
                  <a:pt x="1084100" y="6857999"/>
                </a:lnTo>
                <a:lnTo>
                  <a:pt x="1170353" y="6559920"/>
                </a:lnTo>
                <a:cubicBezTo>
                  <a:pt x="1247083" y="6261841"/>
                  <a:pt x="1299999" y="5963761"/>
                  <a:pt x="1371965" y="5665681"/>
                </a:cubicBezTo>
                <a:cubicBezTo>
                  <a:pt x="1470743" y="5006095"/>
                  <a:pt x="1386429" y="4106562"/>
                  <a:pt x="931699" y="3094984"/>
                </a:cubicBezTo>
                <a:cubicBezTo>
                  <a:pt x="633604" y="2238437"/>
                  <a:pt x="282590" y="2111241"/>
                  <a:pt x="254367" y="0"/>
                </a:cubicBezTo>
                <a:close/>
              </a:path>
            </a:pathLst>
          </a:custGeom>
        </p:spPr>
        <p:txBody>
          <a:bodyPr wrap="square">
            <a:noAutofit/>
          </a:bodyPr>
          <a:lstStyle>
            <a:lvl1pPr marL="0" indent="0" algn="ctr">
              <a:buNone/>
              <a:defRPr>
                <a:solidFill>
                  <a:schemeClr val="tx1"/>
                </a:solidFill>
              </a:defRPr>
            </a:lvl1pPr>
          </a:lstStyle>
          <a:p>
            <a:r>
              <a:rPr lang="en-US" dirty="0"/>
              <a:t>Insert photo here</a:t>
            </a:r>
          </a:p>
        </p:txBody>
      </p:sp>
      <p:sp>
        <p:nvSpPr>
          <p:cNvPr id="36" name="Subtitle 2">
            <a:extLst>
              <a:ext uri="{FF2B5EF4-FFF2-40B4-BE49-F238E27FC236}">
                <a16:creationId xmlns:a16="http://schemas.microsoft.com/office/drawing/2014/main" id="{74108930-733F-4442-A067-3D79F6C096BE}"/>
              </a:ext>
            </a:extLst>
          </p:cNvPr>
          <p:cNvSpPr>
            <a:spLocks noGrp="1"/>
          </p:cNvSpPr>
          <p:nvPr>
            <p:ph type="subTitle" idx="1" hasCustomPrompt="1"/>
          </p:nvPr>
        </p:nvSpPr>
        <p:spPr>
          <a:xfrm>
            <a:off x="537410" y="4072044"/>
            <a:ext cx="4567990" cy="1495379"/>
          </a:xfrm>
          <a:prstGeom prst="rect">
            <a:avLst/>
          </a:prstGeom>
        </p:spPr>
        <p:txBody>
          <a:bodyPr/>
          <a:lstStyle>
            <a:lvl1pPr marL="0" indent="0">
              <a:lnSpc>
                <a:spcPct val="100000"/>
              </a:lnSpc>
              <a:buNone/>
              <a:defRPr/>
            </a:lvl1pPr>
          </a:lstStyle>
          <a:p>
            <a:pPr algn="l">
              <a:lnSpc>
                <a:spcPct val="110000"/>
              </a:lnSpc>
              <a:tabLst>
                <a:tab pos="4686300" algn="l"/>
              </a:tabLst>
            </a:pPr>
            <a:r>
              <a:rPr lang="en-US" sz="2200" dirty="0">
                <a:solidFill>
                  <a:srgbClr val="FFFFFF"/>
                </a:solidFill>
                <a:effectLst>
                  <a:outerShdw blurRad="38100" dist="38100" dir="2700000" algn="tl">
                    <a:srgbClr val="000000">
                      <a:alpha val="43137"/>
                    </a:srgbClr>
                  </a:outerShdw>
                </a:effectLst>
              </a:rPr>
              <a:t>Click to add subtitle</a:t>
            </a:r>
          </a:p>
        </p:txBody>
      </p:sp>
    </p:spTree>
    <p:extLst>
      <p:ext uri="{BB962C8B-B14F-4D97-AF65-F5344CB8AC3E}">
        <p14:creationId xmlns:p14="http://schemas.microsoft.com/office/powerpoint/2010/main" val="1826128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1BA840BD-172F-4ADB-A4C1-EA3FB3A68A67}"/>
              </a:ext>
              <a:ext uri="{C183D7F6-B498-43B3-948B-1728B52AA6E4}">
                <adec:decorative xmlns:adec="http://schemas.microsoft.com/office/drawing/2017/decorative" val="1"/>
              </a:ext>
            </a:extLst>
          </p:cNvPr>
          <p:cNvSpPr/>
          <p:nvPr userDrawn="1"/>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a:extLst>
              <a:ext uri="{FF2B5EF4-FFF2-40B4-BE49-F238E27FC236}">
                <a16:creationId xmlns:a16="http://schemas.microsoft.com/office/drawing/2014/main" id="{D0D03E71-B54E-4A6E-A4F8-B6056182446C}"/>
              </a:ext>
              <a:ext uri="{C183D7F6-B498-43B3-948B-1728B52AA6E4}">
                <adec:decorative xmlns:adec="http://schemas.microsoft.com/office/drawing/2017/decorative" val="1"/>
              </a:ext>
            </a:extLst>
          </p:cNvPr>
          <p:cNvSpPr/>
          <p:nvPr userDrawn="1"/>
        </p:nvSpPr>
        <p:spPr>
          <a:xfrm>
            <a:off x="0" y="0"/>
            <a:ext cx="12208613"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4" name="Right Triangle 3">
            <a:extLst>
              <a:ext uri="{FF2B5EF4-FFF2-40B4-BE49-F238E27FC236}">
                <a16:creationId xmlns:a16="http://schemas.microsoft.com/office/drawing/2014/main" id="{DD6F5FA1-46FA-4429-A549-1D06D0D7D981}"/>
              </a:ext>
              <a:ext uri="{C183D7F6-B498-43B3-948B-1728B52AA6E4}">
                <adec:decorative xmlns:adec="http://schemas.microsoft.com/office/drawing/2017/decorative" val="1"/>
              </a:ext>
            </a:extLst>
          </p:cNvPr>
          <p:cNvSpPr/>
          <p:nvPr userDrawn="1"/>
        </p:nvSpPr>
        <p:spPr>
          <a:xfrm rot="18900000">
            <a:off x="5901199" y="-284145"/>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971BDD7C-B416-481F-A16C-3B14FBB3132F}"/>
              </a:ext>
              <a:ext uri="{C183D7F6-B498-43B3-948B-1728B52AA6E4}">
                <adec:decorative xmlns:adec="http://schemas.microsoft.com/office/drawing/2017/decorative" val="1"/>
              </a:ext>
            </a:extLst>
          </p:cNvPr>
          <p:cNvGrpSpPr/>
          <p:nvPr userDrawn="1"/>
        </p:nvGrpSpPr>
        <p:grpSpPr>
          <a:xfrm>
            <a:off x="0" y="-1"/>
            <a:ext cx="12214827" cy="6858000"/>
            <a:chOff x="-6214" y="-1"/>
            <a:chExt cx="12214827" cy="6858000"/>
          </a:xfrm>
        </p:grpSpPr>
        <p:cxnSp>
          <p:nvCxnSpPr>
            <p:cNvPr id="6" name="Straight Connector 5">
              <a:extLst>
                <a:ext uri="{FF2B5EF4-FFF2-40B4-BE49-F238E27FC236}">
                  <a16:creationId xmlns:a16="http://schemas.microsoft.com/office/drawing/2014/main" id="{BCB31C5D-A43A-4C38-B74E-9234A84B02E9}"/>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6244DD8-1D8F-4AA3-A5F5-4298E404A2C8}"/>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E3EBC0-4667-4BC6-A9CC-DA103BD5F43C}"/>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FF8C9D8-06A6-4057-AF4A-E68C2FF52192}"/>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98C5D6-0CD8-4B0A-9018-E4E8AB06B165}"/>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5FA1E06-A7E0-4387-B888-01CD139E36C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7D7FF7A-6DED-49BA-B18D-C07C47CAC127}"/>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FB5490-621E-4776-8805-17DC2DEB2B2A}"/>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EFD8034-FE34-446D-BB83-87D71E740780}"/>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8094A7D-9F32-4BC1-807A-99DF2F31074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259383-E3EA-4FD9-8ED8-83404582FD54}"/>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A077C54-7103-434A-AC1C-7F8C94E7DE48}"/>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6FEA7A7-36E0-418B-B34C-E78BF293A96C}"/>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C33DAE9-7530-473F-B552-AEFA8FB27772}"/>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E5A9F99-D683-48ED-A296-1FFD3F21F3A1}"/>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183D34-AB5D-4F46-8E22-B01A42D6AC64}"/>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6E20-E8AB-4CF7-B688-5BFDFA98C97D}"/>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5CACA9-37C6-4659-BECC-9BE92661075C}"/>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43037EA-282B-48DA-A0BF-8B91F2AB9F1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77A6A28-098B-407A-831E-D7948FE5E23B}"/>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F6BC88-7C7A-46D2-ADA4-C76A9305F463}"/>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7B60D5-0F4B-420A-AB1D-D0294AC71C9E}"/>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3834F93-1811-4CFD-83C0-27A8A4B7C345}"/>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0F437B9-26C4-4229-BB1F-5642B6DFAA0A}"/>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167DE33-C7E4-48D4-9D60-DDC9998505F3}"/>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13C28F-6328-443A-8D90-A5449D98ACB1}"/>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8F2146-C0F1-40F0-8F15-8C43677357E3}"/>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7712F40-2F4A-4840-9A39-5A5D70CF6FD7}"/>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0515D50-4076-4227-A8A6-1EB1AFD0ED33}"/>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6B10FFBE-9594-45E8-A55B-2C29EC499487}"/>
              </a:ext>
              <a:ext uri="{C183D7F6-B498-43B3-948B-1728B52AA6E4}">
                <adec:decorative xmlns:adec="http://schemas.microsoft.com/office/drawing/2017/decorative" val="1"/>
              </a:ext>
            </a:extLst>
          </p:cNvPr>
          <p:cNvSpPr/>
          <p:nvPr userDrawn="1"/>
        </p:nvSpPr>
        <p:spPr>
          <a:xfrm>
            <a:off x="198742" y="1839842"/>
            <a:ext cx="11791142" cy="44051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6" name="Title 1">
            <a:extLst>
              <a:ext uri="{FF2B5EF4-FFF2-40B4-BE49-F238E27FC236}">
                <a16:creationId xmlns:a16="http://schemas.microsoft.com/office/drawing/2014/main" id="{6A6EAAA1-04E1-4507-BB68-77740F2960C1}"/>
              </a:ext>
              <a:ext uri="{C183D7F6-B498-43B3-948B-1728B52AA6E4}">
                <adec:decorative xmlns:adec="http://schemas.microsoft.com/office/drawing/2017/decorative" val="0"/>
              </a:ext>
            </a:extLst>
          </p:cNvPr>
          <p:cNvSpPr>
            <a:spLocks noGrp="1"/>
          </p:cNvSpPr>
          <p:nvPr>
            <p:ph type="title"/>
          </p:nvPr>
        </p:nvSpPr>
        <p:spPr>
          <a:xfrm>
            <a:off x="304804" y="339991"/>
            <a:ext cx="11502142" cy="1499851"/>
          </a:xfrm>
          <a:prstGeom prst="rect">
            <a:avLst/>
          </a:prstGeom>
        </p:spPr>
        <p:txBody>
          <a:bodyPr anchor="ctr">
            <a:normAutofit/>
          </a:bodyPr>
          <a:lstStyle>
            <a:lvl1pPr algn="ctr">
              <a:defRPr sz="4400">
                <a:solidFill>
                  <a:schemeClr val="tx1">
                    <a:alpha val="80000"/>
                  </a:schemeClr>
                </a:solidFill>
              </a:defRPr>
            </a:lvl1pPr>
          </a:lstStyle>
          <a:p>
            <a:pPr algn="ctr">
              <a:lnSpc>
                <a:spcPct val="110000"/>
              </a:lnSpc>
            </a:pPr>
            <a:r>
              <a:rPr lang="en-GB">
                <a:solidFill>
                  <a:schemeClr val="tx2">
                    <a:alpha val="80000"/>
                  </a:schemeClr>
                </a:solidFill>
                <a:cs typeface="Posterama" panose="020B0504020200020000" pitchFamily="34" charset="0"/>
              </a:rPr>
              <a:t>Click to edit Master title style</a:t>
            </a:r>
            <a:endParaRPr lang="en-US" dirty="0">
              <a:solidFill>
                <a:schemeClr val="tx2">
                  <a:alpha val="80000"/>
                </a:schemeClr>
              </a:solidFill>
              <a:cs typeface="Posterama" panose="020B0504020200020000" pitchFamily="34" charset="0"/>
            </a:endParaRPr>
          </a:p>
        </p:txBody>
      </p:sp>
      <p:sp>
        <p:nvSpPr>
          <p:cNvPr id="38" name="Content Placeholder 37">
            <a:extLst>
              <a:ext uri="{FF2B5EF4-FFF2-40B4-BE49-F238E27FC236}">
                <a16:creationId xmlns:a16="http://schemas.microsoft.com/office/drawing/2014/main" id="{A3DF4F51-7BE0-4413-AE23-64539333639A}"/>
              </a:ext>
            </a:extLst>
          </p:cNvPr>
          <p:cNvSpPr>
            <a:spLocks noGrp="1"/>
          </p:cNvSpPr>
          <p:nvPr>
            <p:ph sz="quarter" idx="13" hasCustomPrompt="1"/>
          </p:nvPr>
        </p:nvSpPr>
        <p:spPr>
          <a:xfrm>
            <a:off x="839788" y="2124075"/>
            <a:ext cx="10512425" cy="3906838"/>
          </a:xfrm>
          <a:prstGeom prst="rect">
            <a:avLst/>
          </a:prstGeom>
        </p:spPr>
        <p:txBody>
          <a:bodyPr/>
          <a:lstStyle>
            <a:lvl1pPr marL="0" indent="0">
              <a:buNone/>
              <a:defRPr sz="2000">
                <a:solidFill>
                  <a:schemeClr val="tx1"/>
                </a:solidFill>
              </a:defRPr>
            </a:lvl1pPr>
            <a:lvl2pPr marL="0" indent="0">
              <a:buNone/>
              <a:defRPr sz="1800">
                <a:solidFill>
                  <a:schemeClr val="tx1"/>
                </a:solidFill>
              </a:defRPr>
            </a:lvl2pPr>
            <a:lvl3pPr marL="0" indent="0">
              <a:buNone/>
              <a:defRPr sz="1600">
                <a:solidFill>
                  <a:schemeClr val="tx1"/>
                </a:solidFill>
              </a:defRPr>
            </a:lvl3pPr>
            <a:lvl4pPr marL="0" indent="0">
              <a:buNone/>
              <a:defRPr sz="1400">
                <a:solidFill>
                  <a:schemeClr val="tx1"/>
                </a:solidFill>
              </a:defRPr>
            </a:lvl4pPr>
            <a:lvl5pPr marL="0" indent="0">
              <a:buNone/>
              <a:defRPr sz="1400">
                <a:solidFill>
                  <a:schemeClr val="tx1"/>
                </a:solidFill>
              </a:defRPr>
            </a:lvl5pPr>
          </a:lstStyle>
          <a:p>
            <a:pPr lvl="0"/>
            <a:r>
              <a:rPr lang="en-US" dirty="0"/>
              <a:t>Click to add content</a:t>
            </a:r>
          </a:p>
        </p:txBody>
      </p:sp>
      <p:sp>
        <p:nvSpPr>
          <p:cNvPr id="40" name="Date Placeholder 3">
            <a:extLst>
              <a:ext uri="{FF2B5EF4-FFF2-40B4-BE49-F238E27FC236}">
                <a16:creationId xmlns:a16="http://schemas.microsoft.com/office/drawing/2014/main" id="{523D1252-F7F4-4FB8-950F-8E4B712E27C1}"/>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tx1"/>
                </a:solidFill>
              </a:defRPr>
            </a:lvl1pPr>
          </a:lstStyle>
          <a:p>
            <a:r>
              <a:rPr lang="en-US" dirty="0"/>
              <a:t>2/2/20XX</a:t>
            </a:r>
          </a:p>
        </p:txBody>
      </p:sp>
      <p:sp>
        <p:nvSpPr>
          <p:cNvPr id="41" name="Footer Placeholder 4">
            <a:extLst>
              <a:ext uri="{FF2B5EF4-FFF2-40B4-BE49-F238E27FC236}">
                <a16:creationId xmlns:a16="http://schemas.microsoft.com/office/drawing/2014/main" id="{F83A4E74-05AF-4A1F-A4D9-6EF4B285C271}"/>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tx1"/>
                </a:solidFill>
              </a:defRPr>
            </a:lvl1pPr>
          </a:lstStyle>
          <a:p>
            <a:r>
              <a:rPr lang="en-US" dirty="0"/>
              <a:t>PRESENTATION TITLE</a:t>
            </a:r>
          </a:p>
        </p:txBody>
      </p:sp>
      <p:sp>
        <p:nvSpPr>
          <p:cNvPr id="42" name="Slide Number Placeholder 5">
            <a:extLst>
              <a:ext uri="{FF2B5EF4-FFF2-40B4-BE49-F238E27FC236}">
                <a16:creationId xmlns:a16="http://schemas.microsoft.com/office/drawing/2014/main" id="{0E42BF9C-AE51-478A-B770-1FB2E0831E0D}"/>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tx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230080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14214285-E69B-44FA-8F37-3B82B332A01D}"/>
              </a:ext>
              <a:ext uri="{C183D7F6-B498-43B3-948B-1728B52AA6E4}">
                <adec:decorative xmlns:adec="http://schemas.microsoft.com/office/drawing/2017/decorative" val="1"/>
              </a:ext>
            </a:extLst>
          </p:cNvPr>
          <p:cNvSpPr/>
          <p:nvPr userDrawn="1"/>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a:extLst>
              <a:ext uri="{FF2B5EF4-FFF2-40B4-BE49-F238E27FC236}">
                <a16:creationId xmlns:a16="http://schemas.microsoft.com/office/drawing/2014/main" id="{48A3C966-52CB-4916-B4BA-FF672A06457C}"/>
              </a:ext>
              <a:ext uri="{C183D7F6-B498-43B3-948B-1728B52AA6E4}">
                <adec:decorative xmlns:adec="http://schemas.microsoft.com/office/drawing/2017/decorative" val="1"/>
              </a:ext>
            </a:extLst>
          </p:cNvPr>
          <p:cNvSpPr/>
          <p:nvPr userDrawn="1"/>
        </p:nvSpPr>
        <p:spPr>
          <a:xfrm>
            <a:off x="0" y="0"/>
            <a:ext cx="12208613"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ight Triangle 3">
            <a:extLst>
              <a:ext uri="{FF2B5EF4-FFF2-40B4-BE49-F238E27FC236}">
                <a16:creationId xmlns:a16="http://schemas.microsoft.com/office/drawing/2014/main" id="{CB4C4AFF-B140-4B74-98E9-8E0DBC2D11FF}"/>
              </a:ext>
              <a:ext uri="{C183D7F6-B498-43B3-948B-1728B52AA6E4}">
                <adec:decorative xmlns:adec="http://schemas.microsoft.com/office/drawing/2017/decorative" val="1"/>
              </a:ext>
            </a:extLst>
          </p:cNvPr>
          <p:cNvSpPr/>
          <p:nvPr userDrawn="1"/>
        </p:nvSpPr>
        <p:spPr>
          <a:xfrm rot="18900000">
            <a:off x="5901199" y="-284145"/>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CE8265C3-9975-474C-9EC6-1865EDA8BC92}"/>
              </a:ext>
              <a:ext uri="{C183D7F6-B498-43B3-948B-1728B52AA6E4}">
                <adec:decorative xmlns:adec="http://schemas.microsoft.com/office/drawing/2017/decorative" val="1"/>
              </a:ext>
            </a:extLst>
          </p:cNvPr>
          <p:cNvGrpSpPr/>
          <p:nvPr userDrawn="1"/>
        </p:nvGrpSpPr>
        <p:grpSpPr>
          <a:xfrm>
            <a:off x="0" y="-1"/>
            <a:ext cx="12214827" cy="6858000"/>
            <a:chOff x="-6214" y="-1"/>
            <a:chExt cx="12214827" cy="6858000"/>
          </a:xfrm>
        </p:grpSpPr>
        <p:cxnSp>
          <p:nvCxnSpPr>
            <p:cNvPr id="6" name="Straight Connector 5">
              <a:extLst>
                <a:ext uri="{FF2B5EF4-FFF2-40B4-BE49-F238E27FC236}">
                  <a16:creationId xmlns:a16="http://schemas.microsoft.com/office/drawing/2014/main" id="{430252D8-1C62-46C0-BAAF-2D16620E3F2B}"/>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FDBCA84-EA87-46AE-8031-A5D0D41767C3}"/>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D233BD8-AAA6-4B1E-997F-C2EDAB752A52}"/>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47343BE-C40B-42DF-9412-19CFE586E634}"/>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FB20094-175C-4954-AC21-B3DF7A29FD9B}"/>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B5AAC6-CAF7-49AB-868B-96216F48F522}"/>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4F6A36-B3CB-477C-8DC4-27974A6E6AB0}"/>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710AA7-7038-4AA1-BF59-5F70CD51DC85}"/>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B32F850-461E-4AFE-8859-EF590175A8D8}"/>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8594BA-77A7-4C7A-89BB-094E0EEC9072}"/>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144C66B-6345-41CE-87F1-9835625D215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6F4275-9BB8-482F-B133-0A4409246900}"/>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48B500-CA83-4484-AD8A-B2D2D070AC29}"/>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0090DED-C809-419C-B282-4CF2C023C03B}"/>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7812DB4-DFE4-4544-B138-17181A0765EB}"/>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B7C4281-5CEE-4DDC-A1C3-643D462CF979}"/>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7C4728-2C62-4235-A5E5-C1BC3E3A7D9B}"/>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6AFA3C-432C-422E-8648-0294B214BD4F}"/>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3AB0C1E-8902-4F27-9C8B-4EAD269CB020}"/>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14D8F3C-E2CF-4B21-8A75-F7E2C934190B}"/>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73221B9-91B2-4BEA-A3AE-41740B0ED3D5}"/>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78359E-9B9D-46E3-8C5F-50F2DDC78B30}"/>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C909D46-962B-42D0-B061-0E7496E67E18}"/>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A859C6-92B5-4DD3-A147-73B1350FF3C7}"/>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26E7FA-BD78-40EC-BD71-DD58D0410E5D}"/>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CC56267-308A-47A2-9533-FA19C9ECCDCE}"/>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B57300A-1BE1-4257-AB52-6BBDA69F19D5}"/>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722AA96-3A9B-4BE2-B7A3-D4B32EF3D46B}"/>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BD30F02-803D-4FDF-AA50-E6144C01D805}"/>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9E5E795C-10D5-4BFA-AFD1-F1128D94FCD0}"/>
              </a:ext>
              <a:ext uri="{C183D7F6-B498-43B3-948B-1728B52AA6E4}">
                <adec:decorative xmlns:adec="http://schemas.microsoft.com/office/drawing/2017/decorative" val="1"/>
              </a:ext>
            </a:extLst>
          </p:cNvPr>
          <p:cNvSpPr/>
          <p:nvPr userDrawn="1"/>
        </p:nvSpPr>
        <p:spPr>
          <a:xfrm>
            <a:off x="198742" y="1839842"/>
            <a:ext cx="11791142" cy="44051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6" name="Title 1">
            <a:extLst>
              <a:ext uri="{FF2B5EF4-FFF2-40B4-BE49-F238E27FC236}">
                <a16:creationId xmlns:a16="http://schemas.microsoft.com/office/drawing/2014/main" id="{4CBDD123-7FC3-4DB0-9740-BA9F7A8BF0F9}"/>
              </a:ext>
              <a:ext uri="{C183D7F6-B498-43B3-948B-1728B52AA6E4}">
                <adec:decorative xmlns:adec="http://schemas.microsoft.com/office/drawing/2017/decorative" val="0"/>
              </a:ext>
            </a:extLst>
          </p:cNvPr>
          <p:cNvSpPr>
            <a:spLocks noGrp="1"/>
          </p:cNvSpPr>
          <p:nvPr>
            <p:ph type="title"/>
          </p:nvPr>
        </p:nvSpPr>
        <p:spPr>
          <a:xfrm>
            <a:off x="304804" y="339991"/>
            <a:ext cx="11502142" cy="1499851"/>
          </a:xfrm>
          <a:prstGeom prst="rect">
            <a:avLst/>
          </a:prstGeom>
        </p:spPr>
        <p:txBody>
          <a:bodyPr anchor="ctr">
            <a:normAutofit/>
          </a:bodyPr>
          <a:lstStyle>
            <a:lvl1pPr algn="ctr">
              <a:defRPr sz="4400">
                <a:solidFill>
                  <a:schemeClr val="tx1">
                    <a:alpha val="80000"/>
                  </a:schemeClr>
                </a:solidFill>
              </a:defRPr>
            </a:lvl1pPr>
          </a:lstStyle>
          <a:p>
            <a:pPr algn="ctr">
              <a:lnSpc>
                <a:spcPct val="110000"/>
              </a:lnSpc>
            </a:pPr>
            <a:r>
              <a:rPr lang="en-GB">
                <a:solidFill>
                  <a:schemeClr val="tx2">
                    <a:alpha val="80000"/>
                  </a:schemeClr>
                </a:solidFill>
                <a:cs typeface="Posterama" panose="020B0504020200020000" pitchFamily="34" charset="0"/>
              </a:rPr>
              <a:t>Click to edit Master title style</a:t>
            </a:r>
            <a:endParaRPr lang="en-US" dirty="0">
              <a:solidFill>
                <a:schemeClr val="tx2">
                  <a:alpha val="80000"/>
                </a:schemeClr>
              </a:solidFill>
              <a:cs typeface="Posterama" panose="020B0504020200020000" pitchFamily="34" charset="0"/>
            </a:endParaRPr>
          </a:p>
        </p:txBody>
      </p:sp>
      <p:sp>
        <p:nvSpPr>
          <p:cNvPr id="37" name="Date Placeholder 3">
            <a:extLst>
              <a:ext uri="{FF2B5EF4-FFF2-40B4-BE49-F238E27FC236}">
                <a16:creationId xmlns:a16="http://schemas.microsoft.com/office/drawing/2014/main" id="{24199D58-7108-494B-8A84-EB5906E2606D}"/>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tx1"/>
                </a:solidFill>
              </a:defRPr>
            </a:lvl1pPr>
          </a:lstStyle>
          <a:p>
            <a:r>
              <a:rPr lang="en-US" dirty="0"/>
              <a:t>2/2/20XX</a:t>
            </a:r>
          </a:p>
        </p:txBody>
      </p:sp>
      <p:sp>
        <p:nvSpPr>
          <p:cNvPr id="38" name="Footer Placeholder 4">
            <a:extLst>
              <a:ext uri="{FF2B5EF4-FFF2-40B4-BE49-F238E27FC236}">
                <a16:creationId xmlns:a16="http://schemas.microsoft.com/office/drawing/2014/main" id="{3AAF141C-063A-4050-A290-B4B15D7D975F}"/>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tx1"/>
                </a:solidFill>
              </a:defRPr>
            </a:lvl1pPr>
          </a:lstStyle>
          <a:p>
            <a:r>
              <a:rPr lang="en-US" dirty="0"/>
              <a:t>PRESENTATION TITLE</a:t>
            </a:r>
          </a:p>
        </p:txBody>
      </p:sp>
      <p:sp>
        <p:nvSpPr>
          <p:cNvPr id="39" name="Slide Number Placeholder 5">
            <a:extLst>
              <a:ext uri="{FF2B5EF4-FFF2-40B4-BE49-F238E27FC236}">
                <a16:creationId xmlns:a16="http://schemas.microsoft.com/office/drawing/2014/main" id="{A3C23607-1575-4DAD-BCAD-E0DEAE79F25E}"/>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tx1"/>
                </a:solidFill>
              </a:defRPr>
            </a:lvl1pPr>
          </a:lstStyle>
          <a:p>
            <a:fld id="{11A71338-8BA2-4C79-A6C5-5A8E30081D0C}" type="slidenum">
              <a:rPr lang="en-US" smtClean="0"/>
              <a:pPr/>
              <a:t>‹#›</a:t>
            </a:fld>
            <a:endParaRPr lang="en-US" dirty="0"/>
          </a:p>
        </p:txBody>
      </p:sp>
      <p:sp>
        <p:nvSpPr>
          <p:cNvPr id="43" name="Content Placeholder 37">
            <a:extLst>
              <a:ext uri="{FF2B5EF4-FFF2-40B4-BE49-F238E27FC236}">
                <a16:creationId xmlns:a16="http://schemas.microsoft.com/office/drawing/2014/main" id="{64C5BEB3-C2F1-4083-B518-6A3C5E3D91C4}"/>
              </a:ext>
            </a:extLst>
          </p:cNvPr>
          <p:cNvSpPr>
            <a:spLocks noGrp="1"/>
          </p:cNvSpPr>
          <p:nvPr>
            <p:ph sz="quarter" idx="13" hasCustomPrompt="1"/>
          </p:nvPr>
        </p:nvSpPr>
        <p:spPr>
          <a:xfrm>
            <a:off x="1285461" y="2419525"/>
            <a:ext cx="9621076" cy="3334804"/>
          </a:xfrm>
          <a:prstGeom prst="rect">
            <a:avLst/>
          </a:prstGeom>
        </p:spPr>
        <p:txBody>
          <a:bodyPr/>
          <a:lstStyle>
            <a:lvl1pPr marL="0" indent="0">
              <a:buNone/>
              <a:defRPr sz="2000">
                <a:solidFill>
                  <a:schemeClr val="tx1"/>
                </a:solidFill>
              </a:defRPr>
            </a:lvl1pPr>
            <a:lvl2pPr marL="0" indent="0">
              <a:buNone/>
              <a:defRPr sz="1800">
                <a:solidFill>
                  <a:schemeClr val="tx1"/>
                </a:solidFill>
              </a:defRPr>
            </a:lvl2pPr>
            <a:lvl3pPr marL="0" indent="0">
              <a:buNone/>
              <a:defRPr sz="1600">
                <a:solidFill>
                  <a:schemeClr val="tx1"/>
                </a:solidFill>
              </a:defRPr>
            </a:lvl3pPr>
            <a:lvl4pPr marL="0" indent="0">
              <a:buNone/>
              <a:defRPr sz="1400">
                <a:solidFill>
                  <a:schemeClr val="tx1"/>
                </a:solidFill>
              </a:defRPr>
            </a:lvl4pPr>
            <a:lvl5pPr marL="0" indent="0">
              <a:buNone/>
              <a:defRPr sz="1400">
                <a:solidFill>
                  <a:schemeClr val="tx1"/>
                </a:solidFill>
              </a:defRPr>
            </a:lvl5pPr>
          </a:lstStyle>
          <a:p>
            <a:pPr lvl="0"/>
            <a:r>
              <a:rPr lang="en-US" dirty="0"/>
              <a:t>Click to add content</a:t>
            </a:r>
          </a:p>
        </p:txBody>
      </p:sp>
    </p:spTree>
    <p:extLst>
      <p:ext uri="{BB962C8B-B14F-4D97-AF65-F5344CB8AC3E}">
        <p14:creationId xmlns:p14="http://schemas.microsoft.com/office/powerpoint/2010/main" val="335485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A0A1C8BA-EE32-4677-A0DB-E8B4A9367ACA}"/>
              </a:ext>
              <a:ext uri="{C183D7F6-B498-43B3-948B-1728B52AA6E4}">
                <adec:decorative xmlns:adec="http://schemas.microsoft.com/office/drawing/2017/decorative" val="1"/>
              </a:ext>
            </a:extLst>
          </p:cNvPr>
          <p:cNvSpPr/>
          <p:nvPr userDrawn="1"/>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sp>
        <p:nvSpPr>
          <p:cNvPr id="44" name="Picture Placeholder 43">
            <a:extLst>
              <a:ext uri="{FF2B5EF4-FFF2-40B4-BE49-F238E27FC236}">
                <a16:creationId xmlns:a16="http://schemas.microsoft.com/office/drawing/2014/main" id="{5579473C-4A97-4174-B0C4-C4B3192B7406}"/>
              </a:ext>
            </a:extLst>
          </p:cNvPr>
          <p:cNvSpPr>
            <a:spLocks noGrp="1"/>
          </p:cNvSpPr>
          <p:nvPr>
            <p:ph type="pic" sz="quarter" idx="13" hasCustomPrompt="1"/>
          </p:nvPr>
        </p:nvSpPr>
        <p:spPr>
          <a:xfrm>
            <a:off x="0" y="0"/>
            <a:ext cx="12192000" cy="6858000"/>
          </a:xfrm>
          <a:prstGeom prst="rect">
            <a:avLst/>
          </a:prstGeom>
        </p:spPr>
        <p:txBody>
          <a:bodyPr anchor="ctr"/>
          <a:lstStyle>
            <a:lvl1pPr marL="0" indent="0" algn="ctr">
              <a:buNone/>
              <a:defRPr/>
            </a:lvl1pPr>
          </a:lstStyle>
          <a:p>
            <a:r>
              <a:rPr lang="en-US" dirty="0"/>
              <a:t>Insert photo here</a:t>
            </a:r>
          </a:p>
        </p:txBody>
      </p:sp>
      <p:sp>
        <p:nvSpPr>
          <p:cNvPr id="35" name="Title 1">
            <a:extLst>
              <a:ext uri="{FF2B5EF4-FFF2-40B4-BE49-F238E27FC236}">
                <a16:creationId xmlns:a16="http://schemas.microsoft.com/office/drawing/2014/main" id="{31A29B09-9725-4A06-8144-D0350E24878C}"/>
              </a:ext>
            </a:extLst>
          </p:cNvPr>
          <p:cNvSpPr>
            <a:spLocks noGrp="1"/>
          </p:cNvSpPr>
          <p:nvPr>
            <p:ph type="ctrTitle"/>
          </p:nvPr>
        </p:nvSpPr>
        <p:spPr>
          <a:xfrm>
            <a:off x="12192" y="-1"/>
            <a:ext cx="12167616" cy="3278531"/>
          </a:xfrm>
          <a:custGeom>
            <a:avLst/>
            <a:gdLst>
              <a:gd name="connsiteX0" fmla="*/ 0 w 12167616"/>
              <a:gd name="connsiteY0" fmla="*/ 0 h 3048002"/>
              <a:gd name="connsiteX1" fmla="*/ 12167616 w 12167616"/>
              <a:gd name="connsiteY1" fmla="*/ 0 h 3048002"/>
              <a:gd name="connsiteX2" fmla="*/ 12167616 w 12167616"/>
              <a:gd name="connsiteY2" fmla="*/ 3048002 h 3048002"/>
              <a:gd name="connsiteX3" fmla="*/ 0 w 12167616"/>
              <a:gd name="connsiteY3" fmla="*/ 3048002 h 3048002"/>
              <a:gd name="connsiteX4" fmla="*/ 0 w 12167616"/>
              <a:gd name="connsiteY4" fmla="*/ 0 h 3048002"/>
              <a:gd name="connsiteX0" fmla="*/ 0 w 12167616"/>
              <a:gd name="connsiteY0" fmla="*/ 0 h 3276633"/>
              <a:gd name="connsiteX1" fmla="*/ 12167616 w 12167616"/>
              <a:gd name="connsiteY1" fmla="*/ 0 h 3276633"/>
              <a:gd name="connsiteX2" fmla="*/ 12167616 w 12167616"/>
              <a:gd name="connsiteY2" fmla="*/ 3048002 h 3276633"/>
              <a:gd name="connsiteX3" fmla="*/ 3226308 w 12167616"/>
              <a:gd name="connsiteY3" fmla="*/ 3276602 h 3276633"/>
              <a:gd name="connsiteX4" fmla="*/ 0 w 12167616"/>
              <a:gd name="connsiteY4" fmla="*/ 3048002 h 3276633"/>
              <a:gd name="connsiteX5" fmla="*/ 0 w 12167616"/>
              <a:gd name="connsiteY5" fmla="*/ 0 h 3276633"/>
              <a:gd name="connsiteX0" fmla="*/ 0 w 12167616"/>
              <a:gd name="connsiteY0" fmla="*/ 0 h 3277205"/>
              <a:gd name="connsiteX1" fmla="*/ 12167616 w 12167616"/>
              <a:gd name="connsiteY1" fmla="*/ 0 h 3277205"/>
              <a:gd name="connsiteX2" fmla="*/ 12167616 w 12167616"/>
              <a:gd name="connsiteY2" fmla="*/ 3048002 h 3277205"/>
              <a:gd name="connsiteX3" fmla="*/ 7493508 w 12167616"/>
              <a:gd name="connsiteY3" fmla="*/ 2819402 h 3277205"/>
              <a:gd name="connsiteX4" fmla="*/ 3226308 w 12167616"/>
              <a:gd name="connsiteY4" fmla="*/ 3276602 h 3277205"/>
              <a:gd name="connsiteX5" fmla="*/ 0 w 12167616"/>
              <a:gd name="connsiteY5" fmla="*/ 3048002 h 3277205"/>
              <a:gd name="connsiteX6" fmla="*/ 0 w 12167616"/>
              <a:gd name="connsiteY6" fmla="*/ 0 h 3277205"/>
              <a:gd name="connsiteX0" fmla="*/ 0 w 12167616"/>
              <a:gd name="connsiteY0" fmla="*/ 0 h 3277205"/>
              <a:gd name="connsiteX1" fmla="*/ 12167616 w 12167616"/>
              <a:gd name="connsiteY1" fmla="*/ 0 h 3277205"/>
              <a:gd name="connsiteX2" fmla="*/ 12158091 w 12167616"/>
              <a:gd name="connsiteY2" fmla="*/ 2495552 h 3277205"/>
              <a:gd name="connsiteX3" fmla="*/ 7493508 w 12167616"/>
              <a:gd name="connsiteY3" fmla="*/ 2819402 h 3277205"/>
              <a:gd name="connsiteX4" fmla="*/ 3226308 w 12167616"/>
              <a:gd name="connsiteY4" fmla="*/ 3276602 h 3277205"/>
              <a:gd name="connsiteX5" fmla="*/ 0 w 12167616"/>
              <a:gd name="connsiteY5" fmla="*/ 3048002 h 3277205"/>
              <a:gd name="connsiteX6" fmla="*/ 0 w 12167616"/>
              <a:gd name="connsiteY6" fmla="*/ 0 h 3277205"/>
              <a:gd name="connsiteX0" fmla="*/ 0 w 12167616"/>
              <a:gd name="connsiteY0" fmla="*/ 0 h 3277205"/>
              <a:gd name="connsiteX1" fmla="*/ 12167616 w 12167616"/>
              <a:gd name="connsiteY1" fmla="*/ 0 h 3277205"/>
              <a:gd name="connsiteX2" fmla="*/ 12158091 w 12167616"/>
              <a:gd name="connsiteY2" fmla="*/ 2495552 h 3277205"/>
              <a:gd name="connsiteX3" fmla="*/ 7493508 w 12167616"/>
              <a:gd name="connsiteY3" fmla="*/ 2819402 h 3277205"/>
              <a:gd name="connsiteX4" fmla="*/ 3226308 w 12167616"/>
              <a:gd name="connsiteY4" fmla="*/ 3276602 h 3277205"/>
              <a:gd name="connsiteX5" fmla="*/ 0 w 12167616"/>
              <a:gd name="connsiteY5" fmla="*/ 3048002 h 3277205"/>
              <a:gd name="connsiteX6" fmla="*/ 0 w 12167616"/>
              <a:gd name="connsiteY6" fmla="*/ 0 h 3277205"/>
              <a:gd name="connsiteX0" fmla="*/ 0 w 12167616"/>
              <a:gd name="connsiteY0" fmla="*/ 0 h 3277205"/>
              <a:gd name="connsiteX1" fmla="*/ 12167616 w 12167616"/>
              <a:gd name="connsiteY1" fmla="*/ 0 h 3277205"/>
              <a:gd name="connsiteX2" fmla="*/ 12158091 w 12167616"/>
              <a:gd name="connsiteY2" fmla="*/ 2495552 h 3277205"/>
              <a:gd name="connsiteX3" fmla="*/ 7493508 w 12167616"/>
              <a:gd name="connsiteY3" fmla="*/ 2819402 h 3277205"/>
              <a:gd name="connsiteX4" fmla="*/ 3226308 w 12167616"/>
              <a:gd name="connsiteY4" fmla="*/ 3276602 h 3277205"/>
              <a:gd name="connsiteX5" fmla="*/ 0 w 12167616"/>
              <a:gd name="connsiteY5" fmla="*/ 3048002 h 3277205"/>
              <a:gd name="connsiteX6" fmla="*/ 0 w 12167616"/>
              <a:gd name="connsiteY6" fmla="*/ 0 h 3277205"/>
              <a:gd name="connsiteX0" fmla="*/ 0 w 12167616"/>
              <a:gd name="connsiteY0" fmla="*/ 0 h 3277912"/>
              <a:gd name="connsiteX1" fmla="*/ 12167616 w 12167616"/>
              <a:gd name="connsiteY1" fmla="*/ 0 h 3277912"/>
              <a:gd name="connsiteX2" fmla="*/ 12158091 w 12167616"/>
              <a:gd name="connsiteY2" fmla="*/ 2495552 h 3277912"/>
              <a:gd name="connsiteX3" fmla="*/ 7493508 w 12167616"/>
              <a:gd name="connsiteY3" fmla="*/ 2819402 h 3277912"/>
              <a:gd name="connsiteX4" fmla="*/ 3226308 w 12167616"/>
              <a:gd name="connsiteY4" fmla="*/ 3276602 h 3277912"/>
              <a:gd name="connsiteX5" fmla="*/ 0 w 12167616"/>
              <a:gd name="connsiteY5" fmla="*/ 3048002 h 3277912"/>
              <a:gd name="connsiteX6" fmla="*/ 0 w 12167616"/>
              <a:gd name="connsiteY6" fmla="*/ 0 h 3277912"/>
              <a:gd name="connsiteX0" fmla="*/ 0 w 12167616"/>
              <a:gd name="connsiteY0" fmla="*/ 0 h 3278531"/>
              <a:gd name="connsiteX1" fmla="*/ 12167616 w 12167616"/>
              <a:gd name="connsiteY1" fmla="*/ 0 h 3278531"/>
              <a:gd name="connsiteX2" fmla="*/ 12158091 w 12167616"/>
              <a:gd name="connsiteY2" fmla="*/ 2495552 h 3278531"/>
              <a:gd name="connsiteX3" fmla="*/ 7493508 w 12167616"/>
              <a:gd name="connsiteY3" fmla="*/ 2819402 h 3278531"/>
              <a:gd name="connsiteX4" fmla="*/ 3226308 w 12167616"/>
              <a:gd name="connsiteY4" fmla="*/ 3276602 h 3278531"/>
              <a:gd name="connsiteX5" fmla="*/ 0 w 12167616"/>
              <a:gd name="connsiteY5" fmla="*/ 3048002 h 3278531"/>
              <a:gd name="connsiteX6" fmla="*/ 0 w 12167616"/>
              <a:gd name="connsiteY6" fmla="*/ 0 h 3278531"/>
              <a:gd name="connsiteX0" fmla="*/ 0 w 12167616"/>
              <a:gd name="connsiteY0" fmla="*/ 0 h 3278531"/>
              <a:gd name="connsiteX1" fmla="*/ 12167616 w 12167616"/>
              <a:gd name="connsiteY1" fmla="*/ 0 h 3278531"/>
              <a:gd name="connsiteX2" fmla="*/ 12158091 w 12167616"/>
              <a:gd name="connsiteY2" fmla="*/ 2495552 h 3278531"/>
              <a:gd name="connsiteX3" fmla="*/ 7493508 w 12167616"/>
              <a:gd name="connsiteY3" fmla="*/ 2819402 h 3278531"/>
              <a:gd name="connsiteX4" fmla="*/ 3226308 w 12167616"/>
              <a:gd name="connsiteY4" fmla="*/ 3276602 h 3278531"/>
              <a:gd name="connsiteX5" fmla="*/ 0 w 12167616"/>
              <a:gd name="connsiteY5" fmla="*/ 3048002 h 3278531"/>
              <a:gd name="connsiteX6" fmla="*/ 0 w 12167616"/>
              <a:gd name="connsiteY6" fmla="*/ 0 h 3278531"/>
              <a:gd name="connsiteX0" fmla="*/ 0 w 12167616"/>
              <a:gd name="connsiteY0" fmla="*/ 0 h 3278531"/>
              <a:gd name="connsiteX1" fmla="*/ 12167616 w 12167616"/>
              <a:gd name="connsiteY1" fmla="*/ 0 h 3278531"/>
              <a:gd name="connsiteX2" fmla="*/ 12158091 w 12167616"/>
              <a:gd name="connsiteY2" fmla="*/ 2495552 h 3278531"/>
              <a:gd name="connsiteX3" fmla="*/ 7493508 w 12167616"/>
              <a:gd name="connsiteY3" fmla="*/ 2819402 h 3278531"/>
              <a:gd name="connsiteX4" fmla="*/ 3226308 w 12167616"/>
              <a:gd name="connsiteY4" fmla="*/ 3276602 h 3278531"/>
              <a:gd name="connsiteX5" fmla="*/ 0 w 12167616"/>
              <a:gd name="connsiteY5" fmla="*/ 3048002 h 3278531"/>
              <a:gd name="connsiteX6" fmla="*/ 0 w 12167616"/>
              <a:gd name="connsiteY6" fmla="*/ 0 h 327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7616" h="3278531">
                <a:moveTo>
                  <a:pt x="0" y="0"/>
                </a:moveTo>
                <a:lnTo>
                  <a:pt x="12167616" y="0"/>
                </a:lnTo>
                <a:lnTo>
                  <a:pt x="12158091" y="2495552"/>
                </a:lnTo>
                <a:cubicBezTo>
                  <a:pt x="11077448" y="2460627"/>
                  <a:pt x="8936101" y="2571752"/>
                  <a:pt x="7493508" y="2819402"/>
                </a:cubicBezTo>
                <a:cubicBezTo>
                  <a:pt x="5984240" y="3009902"/>
                  <a:pt x="5107051" y="3305177"/>
                  <a:pt x="3226308" y="3276602"/>
                </a:cubicBezTo>
                <a:cubicBezTo>
                  <a:pt x="1579372" y="3257552"/>
                  <a:pt x="1046861" y="3171827"/>
                  <a:pt x="0" y="3048002"/>
                </a:cubicBezTo>
                <a:lnTo>
                  <a:pt x="0" y="0"/>
                </a:lnTo>
                <a:close/>
              </a:path>
            </a:pathLst>
          </a:custGeom>
          <a:solidFill>
            <a:schemeClr val="accent5">
              <a:alpha val="60000"/>
            </a:schemeClr>
          </a:solidFill>
        </p:spPr>
        <p:txBody>
          <a:bodyPr lIns="1600200" tIns="731520" rIns="731520"/>
          <a:lstStyle>
            <a:lvl1pPr algn="l">
              <a:defRPr sz="4400" baseline="0">
                <a:effectLst>
                  <a:outerShdw blurRad="50800" dist="38100" dir="2700000" algn="tl" rotWithShape="0">
                    <a:prstClr val="black">
                      <a:alpha val="40000"/>
                    </a:prstClr>
                  </a:outerShdw>
                </a:effectLst>
              </a:defRPr>
            </a:lvl1pPr>
          </a:lstStyle>
          <a:p>
            <a:r>
              <a:rPr lang="en-GB">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36" name="Subtitle 2">
            <a:extLst>
              <a:ext uri="{FF2B5EF4-FFF2-40B4-BE49-F238E27FC236}">
                <a16:creationId xmlns:a16="http://schemas.microsoft.com/office/drawing/2014/main" id="{0BC153F2-4F90-4C1D-9840-7ED0BE6CC071}"/>
              </a:ext>
            </a:extLst>
          </p:cNvPr>
          <p:cNvSpPr>
            <a:spLocks noGrp="1"/>
          </p:cNvSpPr>
          <p:nvPr>
            <p:ph type="subTitle" idx="1" hasCustomPrompt="1"/>
          </p:nvPr>
        </p:nvSpPr>
        <p:spPr>
          <a:xfrm>
            <a:off x="1571625" y="2057400"/>
            <a:ext cx="9144000" cy="697889"/>
          </a:xfrm>
          <a:prstGeom prst="rect">
            <a:avLst/>
          </a:prstGeom>
        </p:spPr>
        <p:txBody>
          <a:bodyPr/>
          <a:lstStyle>
            <a:lvl1pPr marL="0" indent="0">
              <a:lnSpc>
                <a:spcPct val="100000"/>
              </a:lnSpc>
              <a:buNone/>
              <a:defRPr sz="3200">
                <a:effectLst>
                  <a:outerShdw blurRad="50800" dist="38100" dir="2700000" algn="tl" rotWithShape="0">
                    <a:prstClr val="black">
                      <a:alpha val="40000"/>
                    </a:prstClr>
                  </a:outerShdw>
                </a:effectLst>
              </a:defRPr>
            </a:lvl1pPr>
          </a:lstStyle>
          <a:p>
            <a:pPr>
              <a:lnSpc>
                <a:spcPct val="110000"/>
              </a:lnSpc>
              <a:tabLst>
                <a:tab pos="4686300" algn="l"/>
              </a:tabLst>
            </a:pPr>
            <a:r>
              <a:rPr lang="en-US" sz="2200" dirty="0">
                <a:solidFill>
                  <a:srgbClr val="FFFFFF"/>
                </a:solidFill>
                <a:effectLst>
                  <a:outerShdw blurRad="38100" dist="38100" dir="2700000" algn="tl">
                    <a:srgbClr val="000000">
                      <a:alpha val="43137"/>
                    </a:srgbClr>
                  </a:outerShdw>
                </a:effectLst>
              </a:rPr>
              <a:t>Click to add subtitle</a:t>
            </a:r>
          </a:p>
        </p:txBody>
      </p:sp>
      <p:sp>
        <p:nvSpPr>
          <p:cNvPr id="40" name="Date Placeholder 3">
            <a:extLst>
              <a:ext uri="{FF2B5EF4-FFF2-40B4-BE49-F238E27FC236}">
                <a16:creationId xmlns:a16="http://schemas.microsoft.com/office/drawing/2014/main" id="{16DF808F-D351-410D-9F2D-398F16508341}"/>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tx1"/>
                </a:solidFill>
              </a:defRPr>
            </a:lvl1pPr>
          </a:lstStyle>
          <a:p>
            <a:r>
              <a:rPr lang="en-US" dirty="0"/>
              <a:t>2/2/20XX</a:t>
            </a:r>
          </a:p>
        </p:txBody>
      </p:sp>
      <p:sp>
        <p:nvSpPr>
          <p:cNvPr id="41" name="Footer Placeholder 4">
            <a:extLst>
              <a:ext uri="{FF2B5EF4-FFF2-40B4-BE49-F238E27FC236}">
                <a16:creationId xmlns:a16="http://schemas.microsoft.com/office/drawing/2014/main" id="{5CBDF859-0E53-403F-BDF5-D2ACFDE0F0DC}"/>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tx1"/>
                </a:solidFill>
              </a:defRPr>
            </a:lvl1pPr>
          </a:lstStyle>
          <a:p>
            <a:r>
              <a:rPr lang="en-US" dirty="0"/>
              <a:t>PRESENTATION TITLE</a:t>
            </a:r>
          </a:p>
        </p:txBody>
      </p:sp>
      <p:sp>
        <p:nvSpPr>
          <p:cNvPr id="42" name="Slide Number Placeholder 5">
            <a:extLst>
              <a:ext uri="{FF2B5EF4-FFF2-40B4-BE49-F238E27FC236}">
                <a16:creationId xmlns:a16="http://schemas.microsoft.com/office/drawing/2014/main" id="{6C783243-E8EE-43A9-8751-47F28258C851}"/>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tx1"/>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756474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F8AECF-5A92-463B-BA47-0FCC18460F23}"/>
              </a:ext>
              <a:ext uri="{C183D7F6-B498-43B3-948B-1728B52AA6E4}">
                <adec:decorative xmlns:adec="http://schemas.microsoft.com/office/drawing/2017/decorative" val="1"/>
              </a:ext>
            </a:extLst>
          </p:cNvPr>
          <p:cNvSpPr/>
          <p:nvPr userDrawn="1"/>
        </p:nvSpPr>
        <p:spPr>
          <a:xfrm>
            <a:off x="0" y="0"/>
            <a:ext cx="12208613"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a:extLst>
              <a:ext uri="{FF2B5EF4-FFF2-40B4-BE49-F238E27FC236}">
                <a16:creationId xmlns:a16="http://schemas.microsoft.com/office/drawing/2014/main" id="{93EE04FB-7154-40A4-B450-6D374EEA1D49}"/>
              </a:ext>
              <a:ext uri="{C183D7F6-B498-43B3-948B-1728B52AA6E4}">
                <adec:decorative xmlns:adec="http://schemas.microsoft.com/office/drawing/2017/decorative" val="1"/>
              </a:ext>
            </a:extLst>
          </p:cNvPr>
          <p:cNvSpPr/>
          <p:nvPr userDrawn="1"/>
        </p:nvSpPr>
        <p:spPr>
          <a:xfrm>
            <a:off x="0" y="-2"/>
            <a:ext cx="122086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ight Triangle 3">
            <a:extLst>
              <a:ext uri="{FF2B5EF4-FFF2-40B4-BE49-F238E27FC236}">
                <a16:creationId xmlns:a16="http://schemas.microsoft.com/office/drawing/2014/main" id="{9CC78B40-9FD9-446A-B45F-300105F793C2}"/>
              </a:ext>
              <a:ext uri="{C183D7F6-B498-43B3-948B-1728B52AA6E4}">
                <adec:decorative xmlns:adec="http://schemas.microsoft.com/office/drawing/2017/decorative" val="1"/>
              </a:ext>
            </a:extLst>
          </p:cNvPr>
          <p:cNvSpPr/>
          <p:nvPr userDrawn="1"/>
        </p:nvSpPr>
        <p:spPr>
          <a:xfrm rot="13500000">
            <a:off x="-284145" y="5174205"/>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530379A0-5C8C-401F-999E-853BBE819ED7}"/>
              </a:ext>
              <a:ext uri="{C183D7F6-B498-43B3-948B-1728B52AA6E4}">
                <adec:decorative xmlns:adec="http://schemas.microsoft.com/office/drawing/2017/decorative" val="1"/>
              </a:ext>
            </a:extLst>
          </p:cNvPr>
          <p:cNvGrpSpPr/>
          <p:nvPr userDrawn="1"/>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6BAD8CB8-0B8F-4FFC-9B53-0A25A6D8C271}"/>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06EB755-19BC-4135-AC9E-216BD9EFBC78}"/>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ABBCDE1-ED90-46D4-A54F-8DF75E6355D9}"/>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7EE92D-999B-42DC-AE5F-C0EF864B3A76}"/>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2D8FEC-E645-4653-AED1-8AC4726539B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4F2FD6-0640-4CC1-8BC0-943E18377221}"/>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3428DDD-12A7-460B-812A-8B399DB06E80}"/>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338223-5FF2-41AC-983B-2579BF283589}"/>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05BC773-8A9D-4A41-AB44-232E27D97A01}"/>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8C44602-D29E-4377-8B26-1026454E539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2256972-09FB-4BB3-9C4C-E3B88A018FBA}"/>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34E892-CE91-40D7-92B3-CDD7EC5FA953}"/>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7C3F8A2-919C-48E1-80E9-3CE46ED50A89}"/>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8EAB05-F7F8-4E3A-90CA-1F649D8F75C3}"/>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DEB4BDA-07F6-406A-9F3D-B698C40621E2}"/>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7F9A11A-092D-46B1-9A4A-1D4B6EA5ACB5}"/>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001BAA7-FA74-4D23-BA66-9B69F5C93BFA}"/>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A5E888-F108-4A4B-8F5C-BDDA111A2C24}"/>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6BEBDE4-B729-4E11-BF86-C230F3E43ED3}"/>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A8680-5A41-4BF5-8D16-9527D5255B52}"/>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CECFD79-4E24-4938-B106-D35D6B7557A4}"/>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A81B51-2EF6-40AB-90F9-7BCBEBEAA09C}"/>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BAA676-23D8-4C3F-852F-187DC2B66BF0}"/>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A6E4405-CD90-4F7F-85B0-08CF800D99CB}"/>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DD2B8C8-4CC0-425C-9E23-15300BEF5BEA}"/>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4B1743-F5A2-44CC-A085-7DF4AD9F9FDC}"/>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31D2A5C-768C-44BE-BCC2-DE75C8D36665}"/>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4196A7A-2609-45EB-A922-866317428BAD}"/>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53E6B24-2886-472E-9BCF-702135CB99E5}"/>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5" name="Flowchart: Document 8">
            <a:extLst>
              <a:ext uri="{FF2B5EF4-FFF2-40B4-BE49-F238E27FC236}">
                <a16:creationId xmlns:a16="http://schemas.microsoft.com/office/drawing/2014/main" id="{8950255A-61D7-40B8-81A8-E5551BC999C0}"/>
              </a:ext>
              <a:ext uri="{C183D7F6-B498-43B3-948B-1728B52AA6E4}">
                <adec:decorative xmlns:adec="http://schemas.microsoft.com/office/drawing/2017/decorative" val="1"/>
              </a:ext>
            </a:extLst>
          </p:cNvPr>
          <p:cNvSpPr/>
          <p:nvPr userDrawn="1"/>
        </p:nvSpPr>
        <p:spPr>
          <a:xfrm>
            <a:off x="-6214" y="-31894"/>
            <a:ext cx="12214827" cy="4760619"/>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6" name="Title 1">
            <a:extLst>
              <a:ext uri="{FF2B5EF4-FFF2-40B4-BE49-F238E27FC236}">
                <a16:creationId xmlns:a16="http://schemas.microsoft.com/office/drawing/2014/main" id="{38904292-78D1-42CD-8EC5-4992803B9A1E}"/>
              </a:ext>
            </a:extLst>
          </p:cNvPr>
          <p:cNvSpPr>
            <a:spLocks noGrp="1"/>
          </p:cNvSpPr>
          <p:nvPr>
            <p:ph type="title"/>
          </p:nvPr>
        </p:nvSpPr>
        <p:spPr>
          <a:xfrm>
            <a:off x="457200" y="4657856"/>
            <a:ext cx="10744186" cy="1589223"/>
          </a:xfrm>
          <a:prstGeom prst="rect">
            <a:avLst/>
          </a:prstGeom>
        </p:spPr>
        <p:txBody>
          <a:bodyPr anchor="ctr">
            <a:normAutofit/>
          </a:bodyPr>
          <a:lstStyle>
            <a:lvl1pPr>
              <a:defRPr sz="4400"/>
            </a:lvl1pPr>
          </a:lstStyle>
          <a:p>
            <a:pPr>
              <a:lnSpc>
                <a:spcPct val="110000"/>
              </a:lnSpc>
            </a:pPr>
            <a:r>
              <a:rPr lang="en-GB">
                <a:solidFill>
                  <a:srgbClr val="FFFFFF"/>
                </a:solidFill>
                <a:cs typeface="Posterama" panose="020B0504020200020000" pitchFamily="34" charset="0"/>
              </a:rPr>
              <a:t>Click to edit Master title style</a:t>
            </a:r>
            <a:endParaRPr lang="en-US" dirty="0">
              <a:solidFill>
                <a:srgbClr val="FFFFFF"/>
              </a:solidFill>
              <a:cs typeface="Posterama" panose="020B0504020200020000" pitchFamily="34" charset="0"/>
            </a:endParaRPr>
          </a:p>
        </p:txBody>
      </p:sp>
      <p:sp>
        <p:nvSpPr>
          <p:cNvPr id="40" name="Date Placeholder 3">
            <a:extLst>
              <a:ext uri="{FF2B5EF4-FFF2-40B4-BE49-F238E27FC236}">
                <a16:creationId xmlns:a16="http://schemas.microsoft.com/office/drawing/2014/main" id="{0B283B3A-087C-457E-A2AA-C7F855A8F10F}"/>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bg1"/>
                </a:solidFill>
              </a:defRPr>
            </a:lvl1pPr>
          </a:lstStyle>
          <a:p>
            <a:r>
              <a:rPr lang="en-US" dirty="0"/>
              <a:t>2/2/20XX</a:t>
            </a:r>
          </a:p>
        </p:txBody>
      </p:sp>
      <p:sp>
        <p:nvSpPr>
          <p:cNvPr id="41" name="Footer Placeholder 4">
            <a:extLst>
              <a:ext uri="{FF2B5EF4-FFF2-40B4-BE49-F238E27FC236}">
                <a16:creationId xmlns:a16="http://schemas.microsoft.com/office/drawing/2014/main" id="{B407BCF8-1966-4465-AC77-708642E4FEDC}"/>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bg1"/>
                </a:solidFill>
              </a:defRPr>
            </a:lvl1pPr>
          </a:lstStyle>
          <a:p>
            <a:r>
              <a:rPr lang="en-US" dirty="0"/>
              <a:t>PRESENTATION TITLE</a:t>
            </a:r>
          </a:p>
        </p:txBody>
      </p:sp>
      <p:sp>
        <p:nvSpPr>
          <p:cNvPr id="42" name="Slide Number Placeholder 5">
            <a:extLst>
              <a:ext uri="{FF2B5EF4-FFF2-40B4-BE49-F238E27FC236}">
                <a16:creationId xmlns:a16="http://schemas.microsoft.com/office/drawing/2014/main" id="{771AF851-D6F8-47DF-80DA-62CC552687E0}"/>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bg1"/>
                </a:solidFill>
              </a:defRPr>
            </a:lvl1pPr>
          </a:lstStyle>
          <a:p>
            <a:fld id="{11A71338-8BA2-4C79-A6C5-5A8E30081D0C}" type="slidenum">
              <a:rPr lang="en-US" smtClean="0"/>
              <a:pPr/>
              <a:t>‹#›</a:t>
            </a:fld>
            <a:endParaRPr lang="en-US" dirty="0"/>
          </a:p>
        </p:txBody>
      </p:sp>
      <p:sp>
        <p:nvSpPr>
          <p:cNvPr id="44" name="Content Placeholder 37">
            <a:extLst>
              <a:ext uri="{FF2B5EF4-FFF2-40B4-BE49-F238E27FC236}">
                <a16:creationId xmlns:a16="http://schemas.microsoft.com/office/drawing/2014/main" id="{8814F959-09CC-4946-86C4-CFAD4C2BF452}"/>
              </a:ext>
            </a:extLst>
          </p:cNvPr>
          <p:cNvSpPr>
            <a:spLocks noGrp="1"/>
          </p:cNvSpPr>
          <p:nvPr>
            <p:ph sz="quarter" idx="13" hasCustomPrompt="1"/>
          </p:nvPr>
        </p:nvSpPr>
        <p:spPr>
          <a:xfrm>
            <a:off x="401840" y="170451"/>
            <a:ext cx="11407483" cy="4184701"/>
          </a:xfrm>
          <a:prstGeom prst="rect">
            <a:avLst/>
          </a:prstGeom>
        </p:spPr>
        <p:txBody>
          <a:bodyPr/>
          <a:lstStyle>
            <a:lvl1pPr marL="0" indent="0">
              <a:buNone/>
              <a:defRPr sz="2000">
                <a:solidFill>
                  <a:schemeClr val="tx1"/>
                </a:solidFill>
              </a:defRPr>
            </a:lvl1pPr>
            <a:lvl2pPr marL="0" indent="0">
              <a:buNone/>
              <a:defRPr sz="1800">
                <a:solidFill>
                  <a:schemeClr val="tx1"/>
                </a:solidFill>
              </a:defRPr>
            </a:lvl2pPr>
            <a:lvl3pPr marL="0" indent="0">
              <a:buNone/>
              <a:defRPr sz="1600">
                <a:solidFill>
                  <a:schemeClr val="tx1"/>
                </a:solidFill>
              </a:defRPr>
            </a:lvl3pPr>
            <a:lvl4pPr marL="0" indent="0">
              <a:buNone/>
              <a:defRPr sz="1400">
                <a:solidFill>
                  <a:schemeClr val="tx1"/>
                </a:solidFill>
              </a:defRPr>
            </a:lvl4pPr>
            <a:lvl5pPr marL="0" indent="0">
              <a:buNone/>
              <a:defRPr sz="1400">
                <a:solidFill>
                  <a:schemeClr val="tx1"/>
                </a:solidFill>
              </a:defRPr>
            </a:lvl5pPr>
          </a:lstStyle>
          <a:p>
            <a:pPr lvl="0"/>
            <a:r>
              <a:rPr lang="en-US" dirty="0"/>
              <a:t>Click to add content</a:t>
            </a:r>
          </a:p>
        </p:txBody>
      </p:sp>
    </p:spTree>
    <p:extLst>
      <p:ext uri="{BB962C8B-B14F-4D97-AF65-F5344CB8AC3E}">
        <p14:creationId xmlns:p14="http://schemas.microsoft.com/office/powerpoint/2010/main" val="2713129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E436F9-C1F1-473C-97B1-34B3AC1620B8}"/>
              </a:ext>
              <a:ext uri="{C183D7F6-B498-43B3-948B-1728B52AA6E4}">
                <adec:decorative xmlns:adec="http://schemas.microsoft.com/office/drawing/2017/decorative" val="1"/>
              </a:ext>
            </a:extLst>
          </p:cNvPr>
          <p:cNvSpPr/>
          <p:nvPr userDrawn="1"/>
        </p:nvSpPr>
        <p:spPr>
          <a:xfrm>
            <a:off x="0" y="0"/>
            <a:ext cx="12208613"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a:extLst>
              <a:ext uri="{FF2B5EF4-FFF2-40B4-BE49-F238E27FC236}">
                <a16:creationId xmlns:a16="http://schemas.microsoft.com/office/drawing/2014/main" id="{664B0B3C-4A91-4D0C-941E-B7D2E36CF7E6}"/>
              </a:ext>
              <a:ext uri="{C183D7F6-B498-43B3-948B-1728B52AA6E4}">
                <adec:decorative xmlns:adec="http://schemas.microsoft.com/office/drawing/2017/decorative" val="1"/>
              </a:ext>
            </a:extLst>
          </p:cNvPr>
          <p:cNvSpPr/>
          <p:nvPr userDrawn="1"/>
        </p:nvSpPr>
        <p:spPr>
          <a:xfrm>
            <a:off x="0" y="-2"/>
            <a:ext cx="122086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Right Triangle 3">
            <a:extLst>
              <a:ext uri="{FF2B5EF4-FFF2-40B4-BE49-F238E27FC236}">
                <a16:creationId xmlns:a16="http://schemas.microsoft.com/office/drawing/2014/main" id="{2D7F6BD6-AD9B-40A8-8631-93927B6028B3}"/>
              </a:ext>
              <a:ext uri="{C183D7F6-B498-43B3-948B-1728B52AA6E4}">
                <adec:decorative xmlns:adec="http://schemas.microsoft.com/office/drawing/2017/decorative" val="1"/>
              </a:ext>
            </a:extLst>
          </p:cNvPr>
          <p:cNvSpPr/>
          <p:nvPr userDrawn="1"/>
        </p:nvSpPr>
        <p:spPr>
          <a:xfrm rot="13500000">
            <a:off x="-284145" y="5174205"/>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00A7304B-809F-421E-B3C1-960A6CD5531D}"/>
              </a:ext>
              <a:ext uri="{C183D7F6-B498-43B3-948B-1728B52AA6E4}">
                <adec:decorative xmlns:adec="http://schemas.microsoft.com/office/drawing/2017/decorative" val="1"/>
              </a:ext>
            </a:extLst>
          </p:cNvPr>
          <p:cNvGrpSpPr/>
          <p:nvPr userDrawn="1"/>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6B2996F3-5E6E-44E8-812C-3507DE7B1C99}"/>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4278526-38B9-4357-9197-CA50C0AD61B8}"/>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3D9F9BB-B9FA-4C50-BFBB-D17E9056F58C}"/>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822CEB-3134-49B9-AFFD-A782DD039296}"/>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3BEE4FB-5349-44A2-BF40-A3B7B73BA972}"/>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31C31F7-1E4D-46A1-B5FB-E698DADC0452}"/>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0C0BDD2-1C23-401C-9222-0C95315EBB63}"/>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A9CD7F7-EA2C-42C8-8CC9-F00EAE2677EC}"/>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32B0FC-6530-45AD-BEB6-555372040D3D}"/>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D07DD7-FE85-4B41-B16D-31FE43882C4B}"/>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AC89228-000D-43FE-8B10-66E806533A02}"/>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D10C63A-108E-43ED-8D81-8A03C83E429F}"/>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08E7A2C-AED6-4879-BC5F-A92EE79E9BBC}"/>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60896CE-034C-46F1-A79F-CDF3BFC4FC92}"/>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7B47AEE-EBDC-416F-856E-9BD8657BA3CF}"/>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759ED6A-B0A2-494E-A160-5ACC24C3F014}"/>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B58699F-DEDD-430C-80FE-60AED89077F6}"/>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300C0B9-9E3B-4677-BC2F-53EB2F7D905D}"/>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CB0EFA1-ABB5-4BC7-A392-6EBA8D31BFBA}"/>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68DB692-F9E4-4EB2-A1EE-8F81B0340C73}"/>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934086F-B52E-4B48-ADE6-F7E603586B85}"/>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7A5AD2-7594-4954-BD07-0660E642AC8F}"/>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8D42CD-8746-4FCF-8B6C-1E57CB5BCA29}"/>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426B80E-5E13-40C5-9542-EAE4671DA1E1}"/>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D79A255-4580-4AA0-8302-575A116C5846}"/>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48C53C4-B810-442C-BC9B-27DEEDF09B67}"/>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9B1EE73-8CEF-455A-BD1F-79666415F29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826C8AE-E477-473D-A499-777965967D33}"/>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7E25D3F-2A76-4087-BD89-01CDBEED020E}"/>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5" name="Flowchart: Document 8">
            <a:extLst>
              <a:ext uri="{FF2B5EF4-FFF2-40B4-BE49-F238E27FC236}">
                <a16:creationId xmlns:a16="http://schemas.microsoft.com/office/drawing/2014/main" id="{2AAB6B79-0E9F-4797-8DFA-9A437017F140}"/>
              </a:ext>
              <a:ext uri="{C183D7F6-B498-43B3-948B-1728B52AA6E4}">
                <adec:decorative xmlns:adec="http://schemas.microsoft.com/office/drawing/2017/decorative" val="1"/>
              </a:ext>
            </a:extLst>
          </p:cNvPr>
          <p:cNvSpPr/>
          <p:nvPr userDrawn="1"/>
        </p:nvSpPr>
        <p:spPr>
          <a:xfrm>
            <a:off x="-6214" y="-31894"/>
            <a:ext cx="12214827" cy="4760619"/>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6" name="Title 1">
            <a:extLst>
              <a:ext uri="{FF2B5EF4-FFF2-40B4-BE49-F238E27FC236}">
                <a16:creationId xmlns:a16="http://schemas.microsoft.com/office/drawing/2014/main" id="{98F8DC0C-B421-4039-8482-5135B165999D}"/>
              </a:ext>
            </a:extLst>
          </p:cNvPr>
          <p:cNvSpPr>
            <a:spLocks noGrp="1"/>
          </p:cNvSpPr>
          <p:nvPr>
            <p:ph type="title"/>
          </p:nvPr>
        </p:nvSpPr>
        <p:spPr>
          <a:xfrm>
            <a:off x="457200" y="4657856"/>
            <a:ext cx="10744186" cy="1589223"/>
          </a:xfrm>
          <a:prstGeom prst="rect">
            <a:avLst/>
          </a:prstGeom>
        </p:spPr>
        <p:txBody>
          <a:bodyPr anchor="ctr">
            <a:normAutofit/>
          </a:bodyPr>
          <a:lstStyle>
            <a:lvl1pPr>
              <a:defRPr sz="4400"/>
            </a:lvl1pPr>
          </a:lstStyle>
          <a:p>
            <a:pPr>
              <a:lnSpc>
                <a:spcPct val="110000"/>
              </a:lnSpc>
            </a:pPr>
            <a:r>
              <a:rPr lang="en-GB">
                <a:solidFill>
                  <a:srgbClr val="FFFFFF"/>
                </a:solidFill>
                <a:cs typeface="Posterama" panose="020B0504020200020000" pitchFamily="34" charset="0"/>
              </a:rPr>
              <a:t>Click to edit Master title style</a:t>
            </a:r>
            <a:endParaRPr lang="en-US" dirty="0">
              <a:solidFill>
                <a:srgbClr val="FFFFFF"/>
              </a:solidFill>
              <a:cs typeface="Posterama" panose="020B0504020200020000" pitchFamily="34" charset="0"/>
            </a:endParaRPr>
          </a:p>
        </p:txBody>
      </p:sp>
      <p:sp>
        <p:nvSpPr>
          <p:cNvPr id="37" name="Date Placeholder 3">
            <a:extLst>
              <a:ext uri="{FF2B5EF4-FFF2-40B4-BE49-F238E27FC236}">
                <a16:creationId xmlns:a16="http://schemas.microsoft.com/office/drawing/2014/main" id="{00C6B4A2-DB23-481A-87BC-CFF3992EA686}"/>
              </a:ext>
            </a:extLst>
          </p:cNvPr>
          <p:cNvSpPr>
            <a:spLocks noGrp="1"/>
          </p:cNvSpPr>
          <p:nvPr>
            <p:ph type="dt" sz="half" idx="10"/>
          </p:nvPr>
        </p:nvSpPr>
        <p:spPr>
          <a:xfrm>
            <a:off x="457200" y="6324600"/>
            <a:ext cx="2560220" cy="365125"/>
          </a:xfrm>
          <a:prstGeom prst="rect">
            <a:avLst/>
          </a:prstGeom>
        </p:spPr>
        <p:txBody>
          <a:bodyPr anchor="ctr"/>
          <a:lstStyle>
            <a:lvl1pPr>
              <a:defRPr sz="900" spc="150" baseline="0">
                <a:solidFill>
                  <a:schemeClr val="bg1"/>
                </a:solidFill>
              </a:defRPr>
            </a:lvl1pPr>
          </a:lstStyle>
          <a:p>
            <a:r>
              <a:rPr lang="en-US" dirty="0"/>
              <a:t>2/2/20XX</a:t>
            </a:r>
          </a:p>
        </p:txBody>
      </p:sp>
      <p:sp>
        <p:nvSpPr>
          <p:cNvPr id="38" name="Footer Placeholder 4">
            <a:extLst>
              <a:ext uri="{FF2B5EF4-FFF2-40B4-BE49-F238E27FC236}">
                <a16:creationId xmlns:a16="http://schemas.microsoft.com/office/drawing/2014/main" id="{209EAA56-735E-4FAE-88DA-398D6B3EEFC6}"/>
              </a:ext>
            </a:extLst>
          </p:cNvPr>
          <p:cNvSpPr>
            <a:spLocks noGrp="1"/>
          </p:cNvSpPr>
          <p:nvPr>
            <p:ph type="ftr" sz="quarter" idx="11"/>
          </p:nvPr>
        </p:nvSpPr>
        <p:spPr>
          <a:xfrm>
            <a:off x="4200861" y="6319838"/>
            <a:ext cx="3982781" cy="365125"/>
          </a:xfrm>
          <a:prstGeom prst="rect">
            <a:avLst/>
          </a:prstGeom>
        </p:spPr>
        <p:txBody>
          <a:bodyPr anchor="ctr"/>
          <a:lstStyle>
            <a:lvl1pPr algn="ctr">
              <a:defRPr sz="900" spc="150" baseline="0">
                <a:solidFill>
                  <a:schemeClr val="bg1"/>
                </a:solidFill>
              </a:defRPr>
            </a:lvl1pPr>
          </a:lstStyle>
          <a:p>
            <a:r>
              <a:rPr lang="en-US" dirty="0"/>
              <a:t>PRESENTATION TITLE</a:t>
            </a:r>
          </a:p>
        </p:txBody>
      </p:sp>
      <p:sp>
        <p:nvSpPr>
          <p:cNvPr id="39" name="Slide Number Placeholder 5">
            <a:extLst>
              <a:ext uri="{FF2B5EF4-FFF2-40B4-BE49-F238E27FC236}">
                <a16:creationId xmlns:a16="http://schemas.microsoft.com/office/drawing/2014/main" id="{AF69C6C1-6449-4CEB-BD22-FA54483121CD}"/>
              </a:ext>
            </a:extLst>
          </p:cNvPr>
          <p:cNvSpPr>
            <a:spLocks noGrp="1"/>
          </p:cNvSpPr>
          <p:nvPr>
            <p:ph type="sldNum" sz="quarter" idx="12"/>
          </p:nvPr>
        </p:nvSpPr>
        <p:spPr>
          <a:xfrm>
            <a:off x="11190806" y="6324600"/>
            <a:ext cx="799078" cy="365125"/>
          </a:xfrm>
          <a:prstGeom prst="rect">
            <a:avLst/>
          </a:prstGeom>
        </p:spPr>
        <p:txBody>
          <a:bodyPr anchor="ctr"/>
          <a:lstStyle>
            <a:lvl1pPr algn="ctr">
              <a:defRPr sz="900" spc="150" baseline="0">
                <a:solidFill>
                  <a:schemeClr val="bg1"/>
                </a:solidFill>
              </a:defRPr>
            </a:lvl1pPr>
          </a:lstStyle>
          <a:p>
            <a:fld id="{11A71338-8BA2-4C79-A6C5-5A8E30081D0C}" type="slidenum">
              <a:rPr lang="en-US" smtClean="0"/>
              <a:pPr/>
              <a:t>‹#›</a:t>
            </a:fld>
            <a:endParaRPr lang="en-US" dirty="0"/>
          </a:p>
        </p:txBody>
      </p:sp>
      <p:sp>
        <p:nvSpPr>
          <p:cNvPr id="41" name="Content Placeholder 37">
            <a:extLst>
              <a:ext uri="{FF2B5EF4-FFF2-40B4-BE49-F238E27FC236}">
                <a16:creationId xmlns:a16="http://schemas.microsoft.com/office/drawing/2014/main" id="{E3F944C7-0E33-4C9B-9544-26D03DD5ECE8}"/>
              </a:ext>
            </a:extLst>
          </p:cNvPr>
          <p:cNvSpPr>
            <a:spLocks noGrp="1"/>
          </p:cNvSpPr>
          <p:nvPr>
            <p:ph sz="quarter" idx="13" hasCustomPrompt="1"/>
          </p:nvPr>
        </p:nvSpPr>
        <p:spPr>
          <a:xfrm>
            <a:off x="516303" y="243154"/>
            <a:ext cx="11156556" cy="3776486"/>
          </a:xfrm>
          <a:prstGeom prst="rect">
            <a:avLst/>
          </a:prstGeom>
        </p:spPr>
        <p:txBody>
          <a:bodyPr/>
          <a:lstStyle>
            <a:lvl1pPr marL="0" indent="0">
              <a:buNone/>
              <a:defRPr sz="2000">
                <a:solidFill>
                  <a:schemeClr val="tx1"/>
                </a:solidFill>
              </a:defRPr>
            </a:lvl1pPr>
            <a:lvl2pPr marL="0" indent="0">
              <a:buNone/>
              <a:defRPr sz="1800">
                <a:solidFill>
                  <a:schemeClr val="tx1"/>
                </a:solidFill>
              </a:defRPr>
            </a:lvl2pPr>
            <a:lvl3pPr marL="0" indent="0">
              <a:buNone/>
              <a:defRPr sz="1600">
                <a:solidFill>
                  <a:schemeClr val="tx1"/>
                </a:solidFill>
              </a:defRPr>
            </a:lvl3pPr>
            <a:lvl4pPr marL="0" indent="0">
              <a:buNone/>
              <a:defRPr sz="1400">
                <a:solidFill>
                  <a:schemeClr val="tx1"/>
                </a:solidFill>
              </a:defRPr>
            </a:lvl4pPr>
            <a:lvl5pPr marL="0" indent="0">
              <a:buNone/>
              <a:defRPr sz="1400">
                <a:solidFill>
                  <a:schemeClr val="tx1"/>
                </a:solidFill>
              </a:defRPr>
            </a:lvl5pPr>
          </a:lstStyle>
          <a:p>
            <a:pPr lvl="0"/>
            <a:r>
              <a:rPr lang="en-US" dirty="0"/>
              <a:t>Click to add content</a:t>
            </a:r>
          </a:p>
        </p:txBody>
      </p:sp>
    </p:spTree>
    <p:extLst>
      <p:ext uri="{BB962C8B-B14F-4D97-AF65-F5344CB8AC3E}">
        <p14:creationId xmlns:p14="http://schemas.microsoft.com/office/powerpoint/2010/main" val="4233948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530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804" r:id="rId12"/>
    <p:sldLayoutId id="2147483805" r:id="rId13"/>
  </p:sldLayoutIdLst>
  <p:hf hdr="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mj-lt"/>
        <a:buAutoNum type="arabicPeriod"/>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mj-lt"/>
        <a:buAutoNum type="arabicPeriod"/>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mj-lt"/>
        <a:buAutoNum type="arabicPeriod"/>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mj-lt"/>
        <a:buAutoNum type="arabicPeriod"/>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mj-lt"/>
        <a:buAutoNum type="arabicPeriod"/>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hyperlink" Target="https://huggingface.co/spaces/paramasivan27/Email_Subject_Generation_BART"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hyperlink" Target="https://huggingface.co/spaces/paramasivan27/AIML_QandA_finetuned_gpt2" TargetMode="External"/><Relationship Id="rId4" Type="http://schemas.openxmlformats.org/officeDocument/2006/relationships/hyperlink" Target="https://huggingface.co/spaces/paramasivan27/Email_Subject_Generation_T5Smal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ch22group16/capstone-GenAI/tree/main"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ryanzhumich/AESLC"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237725B-2565-4774-93C0-E26EF713BE6C}"/>
              </a:ext>
            </a:extLst>
          </p:cNvPr>
          <p:cNvSpPr>
            <a:spLocks noGrp="1"/>
          </p:cNvSpPr>
          <p:nvPr>
            <p:ph type="title"/>
          </p:nvPr>
        </p:nvSpPr>
        <p:spPr>
          <a:xfrm>
            <a:off x="0" y="3672869"/>
            <a:ext cx="12191998" cy="3200134"/>
          </a:xfrm>
        </p:spPr>
        <p:txBody>
          <a:bodyPr/>
          <a:lstStyle/>
          <a:p>
            <a:r>
              <a:rPr lang="en-US" dirty="0"/>
              <a:t>Email Subject line</a:t>
            </a:r>
            <a:br>
              <a:rPr lang="en-US" dirty="0"/>
            </a:br>
            <a:r>
              <a:rPr lang="en-US" dirty="0"/>
              <a:t>Generation</a:t>
            </a:r>
          </a:p>
        </p:txBody>
      </p:sp>
      <p:sp>
        <p:nvSpPr>
          <p:cNvPr id="3" name="Text Placeholder 2">
            <a:extLst>
              <a:ext uri="{FF2B5EF4-FFF2-40B4-BE49-F238E27FC236}">
                <a16:creationId xmlns:a16="http://schemas.microsoft.com/office/drawing/2014/main" id="{A75B6628-6044-400F-993F-3869F8D21A61}"/>
              </a:ext>
            </a:extLst>
          </p:cNvPr>
          <p:cNvSpPr>
            <a:spLocks noGrp="1"/>
          </p:cNvSpPr>
          <p:nvPr>
            <p:ph type="body" sz="quarter" idx="15"/>
          </p:nvPr>
        </p:nvSpPr>
        <p:spPr>
          <a:xfrm>
            <a:off x="7924800" y="4246790"/>
            <a:ext cx="3581400" cy="2081213"/>
          </a:xfrm>
        </p:spPr>
        <p:txBody>
          <a:bodyPr/>
          <a:lstStyle/>
          <a:p>
            <a:r>
              <a:rPr lang="en-US" dirty="0"/>
              <a:t>Group 16</a:t>
            </a:r>
          </a:p>
          <a:p>
            <a:r>
              <a:rPr lang="en-US" sz="2000" dirty="0" err="1"/>
              <a:t>Paramasivan</a:t>
            </a:r>
            <a:r>
              <a:rPr lang="en-US" sz="2000" dirty="0"/>
              <a:t> </a:t>
            </a:r>
            <a:r>
              <a:rPr lang="en-US" sz="2000" dirty="0" err="1"/>
              <a:t>Dorai</a:t>
            </a:r>
            <a:endParaRPr lang="en-US" sz="2000" dirty="0"/>
          </a:p>
          <a:p>
            <a:r>
              <a:rPr lang="en-US" sz="2000" dirty="0"/>
              <a:t>Jagadeesh Vana</a:t>
            </a:r>
          </a:p>
          <a:p>
            <a:r>
              <a:rPr lang="en-US" sz="2000" dirty="0"/>
              <a:t>Arun </a:t>
            </a:r>
            <a:r>
              <a:rPr lang="en-US" sz="2000" dirty="0" err="1"/>
              <a:t>Ganireddi</a:t>
            </a:r>
            <a:endParaRPr lang="en-US" sz="2000" dirty="0"/>
          </a:p>
          <a:p>
            <a:r>
              <a:rPr lang="en-US" sz="2000" dirty="0"/>
              <a:t>Naga </a:t>
            </a:r>
            <a:r>
              <a:rPr lang="en-US" sz="2000" dirty="0" err="1"/>
              <a:t>Maruthi</a:t>
            </a:r>
            <a:r>
              <a:rPr lang="en-US" sz="2000" dirty="0"/>
              <a:t> </a:t>
            </a:r>
            <a:r>
              <a:rPr lang="en-US" sz="2000" dirty="0" err="1"/>
              <a:t>Vangara</a:t>
            </a:r>
            <a:endParaRPr lang="en-US" sz="2000" dirty="0"/>
          </a:p>
        </p:txBody>
      </p:sp>
      <p:pic>
        <p:nvPicPr>
          <p:cNvPr id="7" name="Picture Placeholder 6">
            <a:extLst>
              <a:ext uri="{FF2B5EF4-FFF2-40B4-BE49-F238E27FC236}">
                <a16:creationId xmlns:a16="http://schemas.microsoft.com/office/drawing/2014/main" id="{03BD816C-9E97-75CC-C2B5-F2FD279E5E03}"/>
              </a:ext>
            </a:extLst>
          </p:cNvPr>
          <p:cNvPicPr>
            <a:picLocks noGrp="1" noChangeAspect="1"/>
          </p:cNvPicPr>
          <p:nvPr>
            <p:ph type="pic" sz="quarter" idx="13"/>
          </p:nvPr>
        </p:nvPicPr>
        <p:blipFill>
          <a:blip r:embed="rId2"/>
          <a:srcRect t="24917" b="24917"/>
          <a:stretch>
            <a:fillRect/>
          </a:stretch>
        </p:blipFill>
        <p:spPr/>
      </p:pic>
    </p:spTree>
    <p:extLst>
      <p:ext uri="{BB962C8B-B14F-4D97-AF65-F5344CB8AC3E}">
        <p14:creationId xmlns:p14="http://schemas.microsoft.com/office/powerpoint/2010/main" val="3777867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61C91-1897-4EA4-9D14-970E38F45A89}"/>
              </a:ext>
            </a:extLst>
          </p:cNvPr>
          <p:cNvSpPr>
            <a:spLocks noGrp="1"/>
          </p:cNvSpPr>
          <p:nvPr>
            <p:ph type="title"/>
          </p:nvPr>
        </p:nvSpPr>
        <p:spPr>
          <a:xfrm>
            <a:off x="457200" y="4657856"/>
            <a:ext cx="10744186" cy="1589223"/>
          </a:xfrm>
        </p:spPr>
        <p:txBody>
          <a:bodyPr/>
          <a:lstStyle/>
          <a:p>
            <a:r>
              <a:rPr lang="en-US" dirty="0"/>
              <a:t>Models – Task 1</a:t>
            </a:r>
          </a:p>
        </p:txBody>
      </p:sp>
      <p:sp>
        <p:nvSpPr>
          <p:cNvPr id="4" name="Date Placeholder 3">
            <a:extLst>
              <a:ext uri="{FF2B5EF4-FFF2-40B4-BE49-F238E27FC236}">
                <a16:creationId xmlns:a16="http://schemas.microsoft.com/office/drawing/2014/main" id="{B0C623AD-7607-4642-BB4F-E516F092148D}"/>
              </a:ext>
            </a:extLst>
          </p:cNvPr>
          <p:cNvSpPr>
            <a:spLocks noGrp="1"/>
          </p:cNvSpPr>
          <p:nvPr>
            <p:ph type="dt" sz="half" idx="10"/>
          </p:nvPr>
        </p:nvSpPr>
        <p:spPr>
          <a:xfrm>
            <a:off x="457200" y="6324600"/>
            <a:ext cx="2560220" cy="365125"/>
          </a:xfrm>
        </p:spPr>
        <p:txBody>
          <a:bodyPr/>
          <a:lstStyle/>
          <a:p>
            <a:r>
              <a:rPr lang="en-US" dirty="0"/>
              <a:t>21/9/2024</a:t>
            </a:r>
          </a:p>
        </p:txBody>
      </p:sp>
      <p:sp>
        <p:nvSpPr>
          <p:cNvPr id="6" name="Slide Number Placeholder 5">
            <a:extLst>
              <a:ext uri="{FF2B5EF4-FFF2-40B4-BE49-F238E27FC236}">
                <a16:creationId xmlns:a16="http://schemas.microsoft.com/office/drawing/2014/main" id="{134E9AF2-86BD-4674-8439-B6BB38434626}"/>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10</a:t>
            </a:fld>
            <a:endParaRPr lang="en-US" dirty="0"/>
          </a:p>
        </p:txBody>
      </p:sp>
      <p:graphicFrame>
        <p:nvGraphicFramePr>
          <p:cNvPr id="30" name="Content Placeholder 3" descr="Column Placeholder ">
            <a:extLst>
              <a:ext uri="{FF2B5EF4-FFF2-40B4-BE49-F238E27FC236}">
                <a16:creationId xmlns:a16="http://schemas.microsoft.com/office/drawing/2014/main" id="{DAD2CA0F-DE53-443F-B5FE-0BD64D77B1B6}"/>
              </a:ext>
            </a:extLst>
          </p:cNvPr>
          <p:cNvGraphicFramePr>
            <a:graphicFrameLocks noGrp="1"/>
          </p:cNvGraphicFramePr>
          <p:nvPr>
            <p:ph sz="quarter" idx="13"/>
            <p:extLst>
              <p:ext uri="{D42A27DB-BD31-4B8C-83A1-F6EECF244321}">
                <p14:modId xmlns:p14="http://schemas.microsoft.com/office/powerpoint/2010/main" val="2842853087"/>
              </p:ext>
            </p:extLst>
          </p:nvPr>
        </p:nvGraphicFramePr>
        <p:xfrm>
          <a:off x="515938" y="242888"/>
          <a:ext cx="11156950" cy="3776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4">
            <a:extLst>
              <a:ext uri="{FF2B5EF4-FFF2-40B4-BE49-F238E27FC236}">
                <a16:creationId xmlns:a16="http://schemas.microsoft.com/office/drawing/2014/main" id="{D7EAA57A-079E-AE7E-38C6-12270CBAAB71}"/>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Tree>
    <p:extLst>
      <p:ext uri="{BB962C8B-B14F-4D97-AF65-F5344CB8AC3E}">
        <p14:creationId xmlns:p14="http://schemas.microsoft.com/office/powerpoint/2010/main" val="4100504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D6FD4CE8-5432-466F-8916-85FE2D587EB9}"/>
              </a:ext>
            </a:extLst>
          </p:cNvPr>
          <p:cNvSpPr>
            <a:spLocks noGrp="1"/>
          </p:cNvSpPr>
          <p:nvPr>
            <p:ph type="title"/>
          </p:nvPr>
        </p:nvSpPr>
        <p:spPr>
          <a:xfrm>
            <a:off x="767814" y="456532"/>
            <a:ext cx="10656372" cy="1126426"/>
          </a:xfrm>
        </p:spPr>
        <p:txBody>
          <a:bodyPr/>
          <a:lstStyle/>
          <a:p>
            <a:r>
              <a:rPr lang="en-US" dirty="0"/>
              <a:t>Zero Shot Testing – Email Subject</a:t>
            </a:r>
          </a:p>
        </p:txBody>
      </p:sp>
      <p:sp>
        <p:nvSpPr>
          <p:cNvPr id="41" name="Text Placeholder 40">
            <a:extLst>
              <a:ext uri="{FF2B5EF4-FFF2-40B4-BE49-F238E27FC236}">
                <a16:creationId xmlns:a16="http://schemas.microsoft.com/office/drawing/2014/main" id="{475F81B0-5430-4ACD-BDF2-BD38CBCAA7B6}"/>
              </a:ext>
            </a:extLst>
          </p:cNvPr>
          <p:cNvSpPr>
            <a:spLocks noGrp="1"/>
          </p:cNvSpPr>
          <p:nvPr>
            <p:ph type="body" sz="quarter" idx="13"/>
          </p:nvPr>
        </p:nvSpPr>
        <p:spPr>
          <a:xfrm>
            <a:off x="219240" y="1788954"/>
            <a:ext cx="5164137" cy="772972"/>
          </a:xfrm>
        </p:spPr>
        <p:txBody>
          <a:bodyPr/>
          <a:lstStyle/>
          <a:p>
            <a:r>
              <a:rPr lang="en-US" dirty="0"/>
              <a:t>Observation</a:t>
            </a:r>
          </a:p>
        </p:txBody>
      </p:sp>
      <p:sp>
        <p:nvSpPr>
          <p:cNvPr id="44" name="Text Placeholder 43">
            <a:extLst>
              <a:ext uri="{FF2B5EF4-FFF2-40B4-BE49-F238E27FC236}">
                <a16:creationId xmlns:a16="http://schemas.microsoft.com/office/drawing/2014/main" id="{8FEB7A15-271E-42F1-9E4A-638A8DA06BB4}"/>
              </a:ext>
            </a:extLst>
          </p:cNvPr>
          <p:cNvSpPr>
            <a:spLocks noGrp="1"/>
          </p:cNvSpPr>
          <p:nvPr>
            <p:ph type="body" sz="quarter" idx="15"/>
          </p:nvPr>
        </p:nvSpPr>
        <p:spPr>
          <a:xfrm>
            <a:off x="219241" y="2607919"/>
            <a:ext cx="5164137" cy="3119437"/>
          </a:xfrm>
        </p:spPr>
        <p:txBody>
          <a:bodyPr/>
          <a:lstStyle/>
          <a:p>
            <a:r>
              <a:rPr lang="en-US" dirty="0"/>
              <a:t>Zero Shot testing in all the models </a:t>
            </a:r>
          </a:p>
          <a:p>
            <a:r>
              <a:rPr lang="en-US" dirty="0"/>
              <a:t>Common trend - long subject lines. </a:t>
            </a:r>
          </a:p>
          <a:p>
            <a:r>
              <a:rPr lang="en-US" dirty="0"/>
              <a:t>Focused on hyper parameters such as</a:t>
            </a:r>
          </a:p>
          <a:p>
            <a:pPr>
              <a:buFont typeface="Arial" panose="020B0604020202020204" pitchFamily="34" charset="0"/>
              <a:buChar char="•"/>
            </a:pPr>
            <a:r>
              <a:rPr lang="en-US" dirty="0" err="1"/>
              <a:t>length_penalty</a:t>
            </a:r>
            <a:r>
              <a:rPr lang="en-US" dirty="0"/>
              <a:t>, </a:t>
            </a:r>
          </a:p>
          <a:p>
            <a:pPr>
              <a:buFont typeface="Arial" panose="020B0604020202020204" pitchFamily="34" charset="0"/>
              <a:buChar char="•"/>
            </a:pPr>
            <a:r>
              <a:rPr lang="en-US" dirty="0" err="1"/>
              <a:t>max_new_tokens</a:t>
            </a:r>
            <a:r>
              <a:rPr lang="en-US" dirty="0"/>
              <a:t>, </a:t>
            </a:r>
          </a:p>
          <a:p>
            <a:pPr>
              <a:buFont typeface="Arial" panose="020B0604020202020204" pitchFamily="34" charset="0"/>
              <a:buChar char="•"/>
            </a:pPr>
            <a:r>
              <a:rPr lang="en-US" dirty="0" err="1"/>
              <a:t>max_length</a:t>
            </a:r>
            <a:endParaRPr lang="en-US" dirty="0"/>
          </a:p>
          <a:p>
            <a:pPr>
              <a:buFont typeface="Arial" panose="020B0604020202020204" pitchFamily="34" charset="0"/>
              <a:buChar char="•"/>
            </a:pPr>
            <a:r>
              <a:rPr lang="en-US" dirty="0" err="1"/>
              <a:t>min_length</a:t>
            </a:r>
            <a:r>
              <a:rPr lang="en-US" dirty="0"/>
              <a:t> </a:t>
            </a:r>
          </a:p>
          <a:p>
            <a:pPr>
              <a:buFont typeface="Arial" panose="020B0604020202020204" pitchFamily="34" charset="0"/>
              <a:buChar char="•"/>
            </a:pPr>
            <a:r>
              <a:rPr lang="en-US" dirty="0" err="1"/>
              <a:t>num_beams</a:t>
            </a:r>
            <a:r>
              <a:rPr lang="en-US" dirty="0"/>
              <a:t> (relevancy)</a:t>
            </a:r>
          </a:p>
        </p:txBody>
      </p:sp>
      <p:sp>
        <p:nvSpPr>
          <p:cNvPr id="46" name="Date Placeholder 45">
            <a:extLst>
              <a:ext uri="{FF2B5EF4-FFF2-40B4-BE49-F238E27FC236}">
                <a16:creationId xmlns:a16="http://schemas.microsoft.com/office/drawing/2014/main" id="{020D611C-42CB-4689-8C2A-25FE1121674E}"/>
              </a:ext>
            </a:extLst>
          </p:cNvPr>
          <p:cNvSpPr>
            <a:spLocks noGrp="1"/>
          </p:cNvSpPr>
          <p:nvPr>
            <p:ph type="dt" sz="half" idx="10"/>
          </p:nvPr>
        </p:nvSpPr>
        <p:spPr>
          <a:xfrm>
            <a:off x="457200" y="6324600"/>
            <a:ext cx="2560220" cy="365125"/>
          </a:xfrm>
        </p:spPr>
        <p:txBody>
          <a:bodyPr/>
          <a:lstStyle/>
          <a:p>
            <a:r>
              <a:rPr lang="en-US" dirty="0"/>
              <a:t>21/9/2024</a:t>
            </a:r>
          </a:p>
        </p:txBody>
      </p:sp>
      <p:sp>
        <p:nvSpPr>
          <p:cNvPr id="48" name="Slide Number Placeholder 47">
            <a:extLst>
              <a:ext uri="{FF2B5EF4-FFF2-40B4-BE49-F238E27FC236}">
                <a16:creationId xmlns:a16="http://schemas.microsoft.com/office/drawing/2014/main" id="{2796BD3D-4CF7-49A0-945B-3A0853CAB06B}"/>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11</a:t>
            </a:fld>
            <a:endParaRPr lang="en-US" dirty="0"/>
          </a:p>
        </p:txBody>
      </p:sp>
      <p:sp>
        <p:nvSpPr>
          <p:cNvPr id="3" name="Text Placeholder 2">
            <a:extLst>
              <a:ext uri="{FF2B5EF4-FFF2-40B4-BE49-F238E27FC236}">
                <a16:creationId xmlns:a16="http://schemas.microsoft.com/office/drawing/2014/main" id="{A411AA5D-5980-78A7-88CC-F08F9989D5C5}"/>
              </a:ext>
            </a:extLst>
          </p:cNvPr>
          <p:cNvSpPr>
            <a:spLocks noGrp="1"/>
          </p:cNvSpPr>
          <p:nvPr>
            <p:ph type="body" sz="quarter" idx="16"/>
          </p:nvPr>
        </p:nvSpPr>
        <p:spPr>
          <a:xfrm>
            <a:off x="5063320" y="1884490"/>
            <a:ext cx="6289974" cy="4530884"/>
          </a:xfrm>
        </p:spPr>
        <p:txBody>
          <a:bodyPr/>
          <a:lstStyle/>
          <a:p>
            <a:pPr marL="0" indent="0" algn="l">
              <a:buNone/>
            </a:pPr>
            <a:r>
              <a:rPr lang="en-IN" sz="1400" i="0" dirty="0">
                <a:solidFill>
                  <a:srgbClr val="1F2328"/>
                </a:solidFill>
                <a:effectLst/>
                <a:highlight>
                  <a:srgbClr val="00FFFF"/>
                </a:highlight>
              </a:rPr>
              <a:t>For Example:</a:t>
            </a:r>
          </a:p>
          <a:p>
            <a:pPr marL="0" indent="0" algn="l">
              <a:buNone/>
            </a:pPr>
            <a:r>
              <a:rPr lang="en-IN" sz="1400" i="0" dirty="0">
                <a:solidFill>
                  <a:srgbClr val="1F2328"/>
                </a:solidFill>
                <a:effectLst/>
              </a:rPr>
              <a:t>Email Body: </a:t>
            </a:r>
            <a:r>
              <a:rPr lang="en-IN" sz="1400" i="1" dirty="0">
                <a:solidFill>
                  <a:srgbClr val="1F2328"/>
                </a:solidFill>
                <a:effectLst/>
              </a:rPr>
              <a:t>Hi Judy How are you I sent Ingrid an email and she told me that you are still at Enron </a:t>
            </a:r>
            <a:r>
              <a:rPr lang="en-IN" sz="1400" i="1" dirty="0" err="1">
                <a:solidFill>
                  <a:srgbClr val="1F2328"/>
                </a:solidFill>
                <a:effectLst/>
              </a:rPr>
              <a:t>Thats</a:t>
            </a:r>
            <a:r>
              <a:rPr lang="en-IN" sz="1400" i="1" dirty="0">
                <a:solidFill>
                  <a:srgbClr val="1F2328"/>
                </a:solidFill>
                <a:effectLst/>
              </a:rPr>
              <a:t> good I tried to call you at work but the girl that answered the phone said that you were on vacation today How are the kids and Rob I think about you all of the time Ingrid told me that she told you that I got married It </a:t>
            </a:r>
            <a:r>
              <a:rPr lang="en-IN" sz="1400" i="1" dirty="0" err="1">
                <a:solidFill>
                  <a:srgbClr val="1F2328"/>
                </a:solidFill>
                <a:effectLst/>
              </a:rPr>
              <a:t>isnt</a:t>
            </a:r>
            <a:r>
              <a:rPr lang="en-IN" sz="1400" i="1" dirty="0">
                <a:solidFill>
                  <a:srgbClr val="1F2328"/>
                </a:solidFill>
                <a:effectLst/>
              </a:rPr>
              <a:t> Tod it is James Johnson that I dated in high school We could have saved each other a lot of heart ache and just stayed together He is really sweet He has 3 boys so now there are 4 boys in my house I am real outnumbered But its fun Are you still working parttime or fulltime There is so much to talk about we need to get together for lunch or something Maybe we could meet somewhere one day let me know My phone numbers are Home 2818073186 and work 7132154473 And now you have my email address Talk to you soon Laurie</a:t>
            </a:r>
            <a:endParaRPr lang="en-IN" sz="1400" i="0" dirty="0">
              <a:solidFill>
                <a:srgbClr val="1F2328"/>
              </a:solidFill>
              <a:effectLst/>
            </a:endParaRPr>
          </a:p>
          <a:p>
            <a:pPr marL="0" indent="0" algn="l">
              <a:buNone/>
            </a:pPr>
            <a:r>
              <a:rPr lang="en-IN" sz="1400" i="0" dirty="0">
                <a:solidFill>
                  <a:srgbClr val="1F2328"/>
                </a:solidFill>
                <a:effectLst/>
                <a:highlight>
                  <a:srgbClr val="00FFFF"/>
                </a:highlight>
              </a:rPr>
              <a:t>Subject Line: </a:t>
            </a:r>
            <a:r>
              <a:rPr lang="en-IN" sz="1400" i="1" dirty="0">
                <a:solidFill>
                  <a:srgbClr val="1F2328"/>
                </a:solidFill>
                <a:effectLst/>
              </a:rPr>
              <a:t>Latest Marketing List</a:t>
            </a:r>
            <a:endParaRPr lang="en-IN" sz="1400" i="0" dirty="0">
              <a:solidFill>
                <a:srgbClr val="1F2328"/>
              </a:solidFill>
              <a:effectLst/>
            </a:endParaRPr>
          </a:p>
          <a:p>
            <a:pPr marL="0" indent="0" algn="l">
              <a:buNone/>
            </a:pPr>
            <a:r>
              <a:rPr lang="en-IN" sz="1400" i="0" dirty="0">
                <a:solidFill>
                  <a:srgbClr val="1F2328"/>
                </a:solidFill>
                <a:effectLst/>
                <a:highlight>
                  <a:srgbClr val="00FFFF"/>
                </a:highlight>
              </a:rPr>
              <a:t>Generated Summary: </a:t>
            </a:r>
            <a:r>
              <a:rPr lang="en-IN" sz="1400" i="1" dirty="0">
                <a:solidFill>
                  <a:srgbClr val="1F2328"/>
                </a:solidFill>
                <a:effectLst/>
              </a:rPr>
              <a:t>Laurie writes to her ex-boyfriend from high school. She wants to know if he is still at Enron. She also wants to meet up for lunch.</a:t>
            </a:r>
            <a:endParaRPr lang="en-IN" sz="1400" i="0" dirty="0">
              <a:solidFill>
                <a:srgbClr val="1F2328"/>
              </a:solidFill>
              <a:effectLst/>
            </a:endParaRPr>
          </a:p>
        </p:txBody>
      </p:sp>
      <p:sp>
        <p:nvSpPr>
          <p:cNvPr id="6" name="Footer Placeholder 14">
            <a:extLst>
              <a:ext uri="{FF2B5EF4-FFF2-40B4-BE49-F238E27FC236}">
                <a16:creationId xmlns:a16="http://schemas.microsoft.com/office/drawing/2014/main" id="{6E81F834-B419-7590-032D-228AD980174D}"/>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Tree>
    <p:extLst>
      <p:ext uri="{BB962C8B-B14F-4D97-AF65-F5344CB8AC3E}">
        <p14:creationId xmlns:p14="http://schemas.microsoft.com/office/powerpoint/2010/main" val="3344101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8C7C3E5-9950-45B6-A163-B4C9159A97D6}"/>
              </a:ext>
            </a:extLst>
          </p:cNvPr>
          <p:cNvSpPr>
            <a:spLocks noGrp="1"/>
          </p:cNvSpPr>
          <p:nvPr>
            <p:ph type="title"/>
          </p:nvPr>
        </p:nvSpPr>
        <p:spPr>
          <a:xfrm>
            <a:off x="304804" y="339991"/>
            <a:ext cx="11502142" cy="1499851"/>
          </a:xfrm>
        </p:spPr>
        <p:txBody>
          <a:bodyPr/>
          <a:lstStyle/>
          <a:p>
            <a:r>
              <a:rPr lang="en-US" dirty="0"/>
              <a:t>Observation &amp; ROUGE Scores</a:t>
            </a:r>
          </a:p>
        </p:txBody>
      </p:sp>
      <p:sp>
        <p:nvSpPr>
          <p:cNvPr id="12" name="Date Placeholder 11">
            <a:extLst>
              <a:ext uri="{FF2B5EF4-FFF2-40B4-BE49-F238E27FC236}">
                <a16:creationId xmlns:a16="http://schemas.microsoft.com/office/drawing/2014/main" id="{1904AFD2-504E-48D4-85F0-867CE6E01537}"/>
              </a:ext>
            </a:extLst>
          </p:cNvPr>
          <p:cNvSpPr>
            <a:spLocks noGrp="1"/>
          </p:cNvSpPr>
          <p:nvPr>
            <p:ph type="dt" sz="half" idx="10"/>
          </p:nvPr>
        </p:nvSpPr>
        <p:spPr>
          <a:xfrm>
            <a:off x="457200" y="6324600"/>
            <a:ext cx="2560220" cy="365125"/>
          </a:xfrm>
        </p:spPr>
        <p:txBody>
          <a:bodyPr/>
          <a:lstStyle/>
          <a:p>
            <a:r>
              <a:rPr lang="en-US" dirty="0"/>
              <a:t>21/9/2024</a:t>
            </a:r>
          </a:p>
        </p:txBody>
      </p:sp>
      <p:sp>
        <p:nvSpPr>
          <p:cNvPr id="14" name="Footer Placeholder 13">
            <a:extLst>
              <a:ext uri="{FF2B5EF4-FFF2-40B4-BE49-F238E27FC236}">
                <a16:creationId xmlns:a16="http://schemas.microsoft.com/office/drawing/2014/main" id="{44A2E839-052A-4858-BDC4-4E70B50A0AA8}"/>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
        <p:nvSpPr>
          <p:cNvPr id="15" name="Slide Number Placeholder 14">
            <a:extLst>
              <a:ext uri="{FF2B5EF4-FFF2-40B4-BE49-F238E27FC236}">
                <a16:creationId xmlns:a16="http://schemas.microsoft.com/office/drawing/2014/main" id="{1FBCA4F4-1A4E-4FBA-83BA-E47D9DE61398}"/>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12</a:t>
            </a:fld>
            <a:endParaRPr lang="en-US" dirty="0"/>
          </a:p>
        </p:txBody>
      </p:sp>
      <p:sp>
        <p:nvSpPr>
          <p:cNvPr id="6" name="Content Placeholder 2">
            <a:extLst>
              <a:ext uri="{FF2B5EF4-FFF2-40B4-BE49-F238E27FC236}">
                <a16:creationId xmlns:a16="http://schemas.microsoft.com/office/drawing/2014/main" id="{E41E269F-1F66-51E0-0C83-5B6725AA1573}"/>
              </a:ext>
            </a:extLst>
          </p:cNvPr>
          <p:cNvSpPr>
            <a:spLocks noGrp="1"/>
          </p:cNvSpPr>
          <p:nvPr>
            <p:ph sz="quarter" idx="13"/>
          </p:nvPr>
        </p:nvSpPr>
        <p:spPr>
          <a:xfrm>
            <a:off x="344929" y="1839841"/>
            <a:ext cx="11502141" cy="4369889"/>
          </a:xfrm>
        </p:spPr>
        <p:txBody>
          <a:bodyPr/>
          <a:lstStyle/>
          <a:p>
            <a:r>
              <a:rPr lang="en-IN" sz="1800" dirty="0"/>
              <a:t>Observations </a:t>
            </a:r>
          </a:p>
          <a:p>
            <a:pPr marL="457200" indent="-457200">
              <a:lnSpc>
                <a:spcPct val="100000"/>
              </a:lnSpc>
              <a:buClrTx/>
              <a:buFont typeface="+mj-lt"/>
              <a:buAutoNum type="arabicPeriod"/>
            </a:pPr>
            <a:r>
              <a:rPr lang="en-IN" sz="1800" dirty="0"/>
              <a:t>Encoder-Decoder models performed better as they used the context (email body) to generate the subject line </a:t>
            </a:r>
          </a:p>
          <a:p>
            <a:pPr marL="457200" indent="-457200">
              <a:lnSpc>
                <a:spcPct val="100000"/>
              </a:lnSpc>
              <a:buClrTx/>
              <a:buFont typeface="+mj-lt"/>
              <a:buAutoNum type="arabicPeriod"/>
            </a:pPr>
            <a:r>
              <a:rPr lang="en-IN" sz="1800" dirty="0"/>
              <a:t>The GPT variant generated innovative subject lines therefore the ROUGE scores were poor</a:t>
            </a:r>
          </a:p>
          <a:p>
            <a:pPr marL="457200" indent="-457200">
              <a:lnSpc>
                <a:spcPct val="100000"/>
              </a:lnSpc>
              <a:buClrTx/>
              <a:buFont typeface="+mj-lt"/>
              <a:buAutoNum type="arabicPeriod"/>
            </a:pPr>
            <a:r>
              <a:rPr lang="en-IN" sz="1800" dirty="0"/>
              <a:t>Understanding - Architecture and pre-training tasks of BART and T5 made them perform better</a:t>
            </a:r>
          </a:p>
          <a:p>
            <a:pPr>
              <a:lnSpc>
                <a:spcPct val="100000"/>
              </a:lnSpc>
              <a:buClrTx/>
            </a:pPr>
            <a:endParaRPr lang="en-IN" sz="1800" dirty="0"/>
          </a:p>
          <a:p>
            <a:pPr>
              <a:lnSpc>
                <a:spcPct val="100000"/>
              </a:lnSpc>
              <a:buClrTx/>
            </a:pPr>
            <a:endParaRPr lang="en-US" sz="1800" dirty="0"/>
          </a:p>
        </p:txBody>
      </p:sp>
      <p:graphicFrame>
        <p:nvGraphicFramePr>
          <p:cNvPr id="2" name="Content Placeholder 6">
            <a:extLst>
              <a:ext uri="{FF2B5EF4-FFF2-40B4-BE49-F238E27FC236}">
                <a16:creationId xmlns:a16="http://schemas.microsoft.com/office/drawing/2014/main" id="{088852AC-D823-475A-52E2-AFF9093C7B6B}"/>
              </a:ext>
            </a:extLst>
          </p:cNvPr>
          <p:cNvGraphicFramePr>
            <a:graphicFrameLocks/>
          </p:cNvGraphicFramePr>
          <p:nvPr>
            <p:extLst>
              <p:ext uri="{D42A27DB-BD31-4B8C-83A1-F6EECF244321}">
                <p14:modId xmlns:p14="http://schemas.microsoft.com/office/powerpoint/2010/main" val="3675814238"/>
              </p:ext>
            </p:extLst>
          </p:nvPr>
        </p:nvGraphicFramePr>
        <p:xfrm>
          <a:off x="628591" y="3866099"/>
          <a:ext cx="10961754" cy="2396304"/>
        </p:xfrm>
        <a:graphic>
          <a:graphicData uri="http://schemas.openxmlformats.org/drawingml/2006/table">
            <a:tbl>
              <a:tblPr firstRow="1"/>
              <a:tblGrid>
                <a:gridCol w="1446687">
                  <a:extLst>
                    <a:ext uri="{9D8B030D-6E8A-4147-A177-3AD203B41FA5}">
                      <a16:colId xmlns:a16="http://schemas.microsoft.com/office/drawing/2014/main" val="639524981"/>
                    </a:ext>
                  </a:extLst>
                </a:gridCol>
                <a:gridCol w="2957897">
                  <a:extLst>
                    <a:ext uri="{9D8B030D-6E8A-4147-A177-3AD203B41FA5}">
                      <a16:colId xmlns:a16="http://schemas.microsoft.com/office/drawing/2014/main" val="2725375892"/>
                    </a:ext>
                  </a:extLst>
                </a:gridCol>
                <a:gridCol w="3256069">
                  <a:extLst>
                    <a:ext uri="{9D8B030D-6E8A-4147-A177-3AD203B41FA5}">
                      <a16:colId xmlns:a16="http://schemas.microsoft.com/office/drawing/2014/main" val="288220728"/>
                    </a:ext>
                  </a:extLst>
                </a:gridCol>
                <a:gridCol w="3301101">
                  <a:extLst>
                    <a:ext uri="{9D8B030D-6E8A-4147-A177-3AD203B41FA5}">
                      <a16:colId xmlns:a16="http://schemas.microsoft.com/office/drawing/2014/main" val="4161664564"/>
                    </a:ext>
                  </a:extLst>
                </a:gridCol>
              </a:tblGrid>
              <a:tr h="322837">
                <a:tc>
                  <a:txBody>
                    <a:bodyPr/>
                    <a:lstStyle/>
                    <a:p>
                      <a:r>
                        <a:rPr lang="en-IN" sz="1800" b="1" dirty="0">
                          <a:effectLst/>
                        </a:rPr>
                        <a:t>Model</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1800" b="1">
                          <a:effectLst/>
                        </a:rPr>
                        <a:t>Rouge 1</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1800" b="1">
                          <a:effectLst/>
                        </a:rPr>
                        <a:t>Rouge 2</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1800" b="1" dirty="0">
                          <a:effectLst/>
                        </a:rPr>
                        <a:t>Rouge L</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13392385"/>
                  </a:ext>
                </a:extLst>
              </a:tr>
              <a:tr h="453118">
                <a:tc>
                  <a:txBody>
                    <a:bodyPr/>
                    <a:lstStyle/>
                    <a:p>
                      <a:r>
                        <a:rPr lang="en-IN" sz="1800" dirty="0">
                          <a:effectLst/>
                        </a:rPr>
                        <a:t>BART</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1800" dirty="0">
                          <a:effectLst/>
                        </a:rPr>
                        <a:t>0.3006580658920587</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1800">
                          <a:effectLst/>
                        </a:rPr>
                        <a:t>0.15170335761446782</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1800" dirty="0">
                          <a:effectLst/>
                        </a:rPr>
                        <a:t>0.2884998344468854</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85392682"/>
                  </a:ext>
                </a:extLst>
              </a:tr>
              <a:tr h="453118">
                <a:tc>
                  <a:txBody>
                    <a:bodyPr/>
                    <a:lstStyle/>
                    <a:p>
                      <a:r>
                        <a:rPr lang="en-IN" sz="1800">
                          <a:effectLst/>
                        </a:rPr>
                        <a:t>T5 Small</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1800" dirty="0">
                          <a:effectLst/>
                        </a:rPr>
                        <a:t>0.27557781919299007</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1800" dirty="0">
                          <a:effectLst/>
                        </a:rPr>
                        <a:t>0.13223830150238886</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1800" dirty="0">
                          <a:effectLst/>
                        </a:rPr>
                        <a:t>0.26705263028546283</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76251542"/>
                  </a:ext>
                </a:extLst>
              </a:tr>
              <a:tr h="550741">
                <a:tc>
                  <a:txBody>
                    <a:bodyPr/>
                    <a:lstStyle/>
                    <a:p>
                      <a:r>
                        <a:rPr lang="en-IN" sz="1800">
                          <a:effectLst/>
                        </a:rPr>
                        <a:t>Distil GPT2</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1800" dirty="0">
                          <a:effectLst/>
                        </a:rPr>
                        <a:t>0.10658709214367193</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1800" dirty="0">
                          <a:effectLst/>
                        </a:rPr>
                        <a:t>0.041839523780108655</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1800" dirty="0">
                          <a:effectLst/>
                        </a:rPr>
                        <a:t>0.10234448377437692</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77404479"/>
                  </a:ext>
                </a:extLst>
              </a:tr>
              <a:tr h="550741">
                <a:tc>
                  <a:txBody>
                    <a:bodyPr/>
                    <a:lstStyle/>
                    <a:p>
                      <a:r>
                        <a:rPr lang="en-IN" sz="1800">
                          <a:effectLst/>
                        </a:rPr>
                        <a:t>GPT2</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1800" dirty="0">
                          <a:effectLst/>
                        </a:rPr>
                        <a:t>0.015072665203599737</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1800" dirty="0">
                          <a:effectLst/>
                        </a:rPr>
                        <a:t>0.005770499929776675</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1800" dirty="0">
                          <a:effectLst/>
                        </a:rPr>
                        <a:t>0.013233120524232568</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82956956"/>
                  </a:ext>
                </a:extLst>
              </a:tr>
            </a:tbl>
          </a:graphicData>
        </a:graphic>
      </p:graphicFrame>
    </p:spTree>
    <p:extLst>
      <p:ext uri="{BB962C8B-B14F-4D97-AF65-F5344CB8AC3E}">
        <p14:creationId xmlns:p14="http://schemas.microsoft.com/office/powerpoint/2010/main" val="890845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3128F-907F-B90F-DBF6-CD4FF42DB7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F5D273C-B73B-4AE2-CFE0-BB2E185BDCF4}"/>
              </a:ext>
            </a:extLst>
          </p:cNvPr>
          <p:cNvSpPr>
            <a:spLocks noGrp="1"/>
          </p:cNvSpPr>
          <p:nvPr>
            <p:ph type="title"/>
          </p:nvPr>
        </p:nvSpPr>
        <p:spPr>
          <a:xfrm>
            <a:off x="457200" y="4657856"/>
            <a:ext cx="10744186" cy="1589223"/>
          </a:xfrm>
        </p:spPr>
        <p:txBody>
          <a:bodyPr/>
          <a:lstStyle/>
          <a:p>
            <a:r>
              <a:rPr lang="en-US" dirty="0"/>
              <a:t>Models – Task 2</a:t>
            </a:r>
          </a:p>
        </p:txBody>
      </p:sp>
      <p:sp>
        <p:nvSpPr>
          <p:cNvPr id="4" name="Date Placeholder 3">
            <a:extLst>
              <a:ext uri="{FF2B5EF4-FFF2-40B4-BE49-F238E27FC236}">
                <a16:creationId xmlns:a16="http://schemas.microsoft.com/office/drawing/2014/main" id="{F1EE3530-1711-D9CB-B5FC-C9C1A0E1A927}"/>
              </a:ext>
            </a:extLst>
          </p:cNvPr>
          <p:cNvSpPr>
            <a:spLocks noGrp="1"/>
          </p:cNvSpPr>
          <p:nvPr>
            <p:ph type="dt" sz="half" idx="10"/>
          </p:nvPr>
        </p:nvSpPr>
        <p:spPr>
          <a:xfrm>
            <a:off x="457200" y="6324600"/>
            <a:ext cx="2560220" cy="365125"/>
          </a:xfrm>
        </p:spPr>
        <p:txBody>
          <a:bodyPr/>
          <a:lstStyle/>
          <a:p>
            <a:r>
              <a:rPr lang="en-US" dirty="0"/>
              <a:t>21/9/2024</a:t>
            </a:r>
          </a:p>
        </p:txBody>
      </p:sp>
      <p:sp>
        <p:nvSpPr>
          <p:cNvPr id="6" name="Slide Number Placeholder 5">
            <a:extLst>
              <a:ext uri="{FF2B5EF4-FFF2-40B4-BE49-F238E27FC236}">
                <a16:creationId xmlns:a16="http://schemas.microsoft.com/office/drawing/2014/main" id="{3DA2C62E-5107-7576-F427-275E4AC7D7C5}"/>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13</a:t>
            </a:fld>
            <a:endParaRPr lang="en-US" dirty="0"/>
          </a:p>
        </p:txBody>
      </p:sp>
      <p:graphicFrame>
        <p:nvGraphicFramePr>
          <p:cNvPr id="30" name="Content Placeholder 3" descr="Column Placeholder ">
            <a:extLst>
              <a:ext uri="{FF2B5EF4-FFF2-40B4-BE49-F238E27FC236}">
                <a16:creationId xmlns:a16="http://schemas.microsoft.com/office/drawing/2014/main" id="{835E7B82-B90D-8105-8112-0A68BC2993FB}"/>
              </a:ext>
            </a:extLst>
          </p:cNvPr>
          <p:cNvGraphicFramePr>
            <a:graphicFrameLocks noGrp="1"/>
          </p:cNvGraphicFramePr>
          <p:nvPr>
            <p:ph sz="quarter" idx="13"/>
            <p:extLst>
              <p:ext uri="{D42A27DB-BD31-4B8C-83A1-F6EECF244321}">
                <p14:modId xmlns:p14="http://schemas.microsoft.com/office/powerpoint/2010/main" val="4124915836"/>
              </p:ext>
            </p:extLst>
          </p:nvPr>
        </p:nvGraphicFramePr>
        <p:xfrm>
          <a:off x="515938" y="242888"/>
          <a:ext cx="11156950" cy="3776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4">
            <a:extLst>
              <a:ext uri="{FF2B5EF4-FFF2-40B4-BE49-F238E27FC236}">
                <a16:creationId xmlns:a16="http://schemas.microsoft.com/office/drawing/2014/main" id="{8EE27415-A258-772D-B413-5437DA4F6599}"/>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Tree>
    <p:extLst>
      <p:ext uri="{BB962C8B-B14F-4D97-AF65-F5344CB8AC3E}">
        <p14:creationId xmlns:p14="http://schemas.microsoft.com/office/powerpoint/2010/main" val="4244507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B9664-0F2D-BB4A-AC09-2FC7AEACA2CA}"/>
            </a:ext>
          </a:extLst>
        </p:cNvPr>
        <p:cNvGrpSpPr/>
        <p:nvPr/>
      </p:nvGrpSpPr>
      <p:grpSpPr>
        <a:xfrm>
          <a:off x="0" y="0"/>
          <a:ext cx="0" cy="0"/>
          <a:chOff x="0" y="0"/>
          <a:chExt cx="0" cy="0"/>
        </a:xfrm>
      </p:grpSpPr>
      <p:sp>
        <p:nvSpPr>
          <p:cNvPr id="33" name="Title 32">
            <a:extLst>
              <a:ext uri="{FF2B5EF4-FFF2-40B4-BE49-F238E27FC236}">
                <a16:creationId xmlns:a16="http://schemas.microsoft.com/office/drawing/2014/main" id="{647F2625-7613-2C70-C726-AA598E52C0E4}"/>
              </a:ext>
            </a:extLst>
          </p:cNvPr>
          <p:cNvSpPr>
            <a:spLocks noGrp="1"/>
          </p:cNvSpPr>
          <p:nvPr>
            <p:ph type="title"/>
          </p:nvPr>
        </p:nvSpPr>
        <p:spPr>
          <a:xfrm>
            <a:off x="767814" y="456532"/>
            <a:ext cx="10656372" cy="1126426"/>
          </a:xfrm>
        </p:spPr>
        <p:txBody>
          <a:bodyPr/>
          <a:lstStyle/>
          <a:p>
            <a:r>
              <a:rPr lang="en-US" dirty="0"/>
              <a:t>Zero Shot Testing – Q &amp; A</a:t>
            </a:r>
          </a:p>
        </p:txBody>
      </p:sp>
      <p:sp>
        <p:nvSpPr>
          <p:cNvPr id="41" name="Text Placeholder 40">
            <a:extLst>
              <a:ext uri="{FF2B5EF4-FFF2-40B4-BE49-F238E27FC236}">
                <a16:creationId xmlns:a16="http://schemas.microsoft.com/office/drawing/2014/main" id="{D24835CD-ED2C-DC65-6389-21F2EFA24CCA}"/>
              </a:ext>
            </a:extLst>
          </p:cNvPr>
          <p:cNvSpPr>
            <a:spLocks noGrp="1"/>
          </p:cNvSpPr>
          <p:nvPr>
            <p:ph type="body" sz="quarter" idx="13"/>
          </p:nvPr>
        </p:nvSpPr>
        <p:spPr>
          <a:xfrm>
            <a:off x="219240" y="1788954"/>
            <a:ext cx="5164137" cy="772972"/>
          </a:xfrm>
        </p:spPr>
        <p:txBody>
          <a:bodyPr/>
          <a:lstStyle/>
          <a:p>
            <a:r>
              <a:rPr lang="en-US" dirty="0"/>
              <a:t>Observation</a:t>
            </a:r>
          </a:p>
        </p:txBody>
      </p:sp>
      <p:sp>
        <p:nvSpPr>
          <p:cNvPr id="44" name="Text Placeholder 43">
            <a:extLst>
              <a:ext uri="{FF2B5EF4-FFF2-40B4-BE49-F238E27FC236}">
                <a16:creationId xmlns:a16="http://schemas.microsoft.com/office/drawing/2014/main" id="{2B6AEBD4-8658-DE30-32FE-FC424585540D}"/>
              </a:ext>
            </a:extLst>
          </p:cNvPr>
          <p:cNvSpPr>
            <a:spLocks noGrp="1"/>
          </p:cNvSpPr>
          <p:nvPr>
            <p:ph type="body" sz="quarter" idx="15"/>
          </p:nvPr>
        </p:nvSpPr>
        <p:spPr>
          <a:xfrm>
            <a:off x="219241" y="2607919"/>
            <a:ext cx="5164137" cy="2737713"/>
          </a:xfrm>
        </p:spPr>
        <p:txBody>
          <a:bodyPr/>
          <a:lstStyle/>
          <a:p>
            <a:r>
              <a:rPr lang="en-US" dirty="0"/>
              <a:t>Zero Shot testing in all the models </a:t>
            </a:r>
          </a:p>
          <a:p>
            <a:r>
              <a:rPr lang="en-US" dirty="0"/>
              <a:t>Hallucinations and repeating answers noticed before fine tuning</a:t>
            </a:r>
          </a:p>
          <a:p>
            <a:r>
              <a:rPr lang="en-US" dirty="0"/>
              <a:t>Focused on hyper parameters such as</a:t>
            </a:r>
          </a:p>
          <a:p>
            <a:pPr>
              <a:buFont typeface="Arial" panose="020B0604020202020204" pitchFamily="34" charset="0"/>
              <a:buChar char="•"/>
            </a:pPr>
            <a:r>
              <a:rPr lang="en-US" dirty="0"/>
              <a:t>Prompt structure</a:t>
            </a:r>
          </a:p>
          <a:p>
            <a:pPr>
              <a:buFont typeface="Arial" panose="020B0604020202020204" pitchFamily="34" charset="0"/>
              <a:buChar char="•"/>
            </a:pPr>
            <a:r>
              <a:rPr lang="en-US" dirty="0"/>
              <a:t>Max New Tokens / Max Length parameters</a:t>
            </a:r>
          </a:p>
        </p:txBody>
      </p:sp>
      <p:sp>
        <p:nvSpPr>
          <p:cNvPr id="46" name="Date Placeholder 45">
            <a:extLst>
              <a:ext uri="{FF2B5EF4-FFF2-40B4-BE49-F238E27FC236}">
                <a16:creationId xmlns:a16="http://schemas.microsoft.com/office/drawing/2014/main" id="{EA9A34BA-E401-FC06-CB36-2D06B3E80DDB}"/>
              </a:ext>
            </a:extLst>
          </p:cNvPr>
          <p:cNvSpPr>
            <a:spLocks noGrp="1"/>
          </p:cNvSpPr>
          <p:nvPr>
            <p:ph type="dt" sz="half" idx="10"/>
          </p:nvPr>
        </p:nvSpPr>
        <p:spPr>
          <a:xfrm>
            <a:off x="457200" y="6324600"/>
            <a:ext cx="2560220" cy="365125"/>
          </a:xfrm>
        </p:spPr>
        <p:txBody>
          <a:bodyPr/>
          <a:lstStyle/>
          <a:p>
            <a:r>
              <a:rPr lang="en-US" dirty="0"/>
              <a:t>21/9/2024</a:t>
            </a:r>
          </a:p>
        </p:txBody>
      </p:sp>
      <p:sp>
        <p:nvSpPr>
          <p:cNvPr id="48" name="Slide Number Placeholder 47">
            <a:extLst>
              <a:ext uri="{FF2B5EF4-FFF2-40B4-BE49-F238E27FC236}">
                <a16:creationId xmlns:a16="http://schemas.microsoft.com/office/drawing/2014/main" id="{557F142E-638E-91D3-40F4-FEEDD7B5BEAC}"/>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14</a:t>
            </a:fld>
            <a:endParaRPr lang="en-US" dirty="0"/>
          </a:p>
        </p:txBody>
      </p:sp>
      <p:sp>
        <p:nvSpPr>
          <p:cNvPr id="6" name="Footer Placeholder 14">
            <a:extLst>
              <a:ext uri="{FF2B5EF4-FFF2-40B4-BE49-F238E27FC236}">
                <a16:creationId xmlns:a16="http://schemas.microsoft.com/office/drawing/2014/main" id="{EEB9950D-2DC8-ACD7-C375-E00AAC9E3C08}"/>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
        <p:nvSpPr>
          <p:cNvPr id="4" name="Text Placeholder 3">
            <a:extLst>
              <a:ext uri="{FF2B5EF4-FFF2-40B4-BE49-F238E27FC236}">
                <a16:creationId xmlns:a16="http://schemas.microsoft.com/office/drawing/2014/main" id="{479EE3B4-45C0-0A5D-9074-66C70D85FCA7}"/>
              </a:ext>
            </a:extLst>
          </p:cNvPr>
          <p:cNvSpPr>
            <a:spLocks noGrp="1"/>
          </p:cNvSpPr>
          <p:nvPr>
            <p:ph type="body" sz="quarter" idx="16"/>
          </p:nvPr>
        </p:nvSpPr>
        <p:spPr/>
        <p:txBody>
          <a:bodyPr/>
          <a:lstStyle/>
          <a:p>
            <a:pPr marL="0" indent="0">
              <a:buNone/>
            </a:pPr>
            <a:r>
              <a:rPr lang="en-US" dirty="0"/>
              <a:t>    </a:t>
            </a:r>
          </a:p>
        </p:txBody>
      </p:sp>
      <p:pic>
        <p:nvPicPr>
          <p:cNvPr id="3" name="Picture 2">
            <a:extLst>
              <a:ext uri="{FF2B5EF4-FFF2-40B4-BE49-F238E27FC236}">
                <a16:creationId xmlns:a16="http://schemas.microsoft.com/office/drawing/2014/main" id="{755EA579-DCCB-91C9-ECD7-9A05C63C1C42}"/>
              </a:ext>
            </a:extLst>
          </p:cNvPr>
          <p:cNvPicPr>
            <a:picLocks noChangeAspect="1"/>
          </p:cNvPicPr>
          <p:nvPr/>
        </p:nvPicPr>
        <p:blipFill>
          <a:blip r:embed="rId3"/>
          <a:stretch>
            <a:fillRect/>
          </a:stretch>
        </p:blipFill>
        <p:spPr>
          <a:xfrm>
            <a:off x="570607" y="5486870"/>
            <a:ext cx="9625539" cy="772972"/>
          </a:xfrm>
          <a:prstGeom prst="rect">
            <a:avLst/>
          </a:prstGeom>
        </p:spPr>
      </p:pic>
      <p:sp>
        <p:nvSpPr>
          <p:cNvPr id="5" name="TextBox 4">
            <a:extLst>
              <a:ext uri="{FF2B5EF4-FFF2-40B4-BE49-F238E27FC236}">
                <a16:creationId xmlns:a16="http://schemas.microsoft.com/office/drawing/2014/main" id="{1568E506-46B1-C70F-DA40-A317B419EB60}"/>
              </a:ext>
            </a:extLst>
          </p:cNvPr>
          <p:cNvSpPr txBox="1"/>
          <p:nvPr/>
        </p:nvSpPr>
        <p:spPr>
          <a:xfrm>
            <a:off x="5473671" y="2055547"/>
            <a:ext cx="6595106" cy="2462213"/>
          </a:xfrm>
          <a:prstGeom prst="rect">
            <a:avLst/>
          </a:prstGeom>
          <a:noFill/>
        </p:spPr>
        <p:txBody>
          <a:bodyPr wrap="square" rtlCol="0">
            <a:spAutoFit/>
          </a:bodyPr>
          <a:lstStyle/>
          <a:p>
            <a:r>
              <a:rPr lang="en-US" sz="1400" i="1" dirty="0">
                <a:highlight>
                  <a:srgbClr val="00FFFF"/>
                </a:highlight>
              </a:rPr>
              <a:t>What is </a:t>
            </a:r>
            <a:r>
              <a:rPr lang="en-US" sz="1400" i="1" dirty="0" err="1">
                <a:highlight>
                  <a:srgbClr val="00FFFF"/>
                </a:highlight>
              </a:rPr>
              <a:t>Alexnet</a:t>
            </a:r>
            <a:r>
              <a:rPr lang="en-US" sz="1400" i="1" dirty="0">
                <a:highlight>
                  <a:srgbClr val="00FFFF"/>
                </a:highlight>
              </a:rPr>
              <a:t>? </a:t>
            </a:r>
          </a:p>
          <a:p>
            <a:r>
              <a:rPr lang="en-US" sz="1400" i="1" dirty="0" err="1"/>
              <a:t>Alexnet</a:t>
            </a:r>
            <a:r>
              <a:rPr lang="en-US" sz="1400" i="1" dirty="0"/>
              <a:t> is a web application that allows you to create and manage your own websites. It is a web application that allows you to create and manage your own websites. It is a web application that allows you to create and manage your own websites</a:t>
            </a:r>
          </a:p>
          <a:p>
            <a:endParaRPr lang="en-US" sz="1400" i="1" dirty="0"/>
          </a:p>
          <a:p>
            <a:r>
              <a:rPr lang="en-IN" sz="1400" i="1" dirty="0">
                <a:highlight>
                  <a:srgbClr val="00FFFF"/>
                </a:highlight>
              </a:rPr>
              <a:t>What is Neural Network? </a:t>
            </a:r>
          </a:p>
          <a:p>
            <a:r>
              <a:rPr lang="en-IN" sz="1400" i="1" dirty="0"/>
              <a:t>Neural networks are a type of neural network that is used to process information from a computer. They are used to process information from a computer and then process it back into a computer. Neural networks are used to process information from</a:t>
            </a:r>
            <a:endParaRPr lang="en-US" sz="1400" i="1" dirty="0"/>
          </a:p>
        </p:txBody>
      </p:sp>
    </p:spTree>
    <p:extLst>
      <p:ext uri="{BB962C8B-B14F-4D97-AF65-F5344CB8AC3E}">
        <p14:creationId xmlns:p14="http://schemas.microsoft.com/office/powerpoint/2010/main" val="3243622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21D50-A479-B285-0AAA-88389261469A}"/>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12BB94C0-D205-AB67-F432-2B61560EB4C4}"/>
              </a:ext>
            </a:extLst>
          </p:cNvPr>
          <p:cNvSpPr>
            <a:spLocks noGrp="1"/>
          </p:cNvSpPr>
          <p:nvPr>
            <p:ph type="title"/>
          </p:nvPr>
        </p:nvSpPr>
        <p:spPr>
          <a:xfrm>
            <a:off x="304804" y="339991"/>
            <a:ext cx="11502142" cy="1499851"/>
          </a:xfrm>
        </p:spPr>
        <p:txBody>
          <a:bodyPr/>
          <a:lstStyle/>
          <a:p>
            <a:r>
              <a:rPr lang="en-US" dirty="0"/>
              <a:t>Observation &amp; ROUGE Scores</a:t>
            </a:r>
          </a:p>
        </p:txBody>
      </p:sp>
      <p:sp>
        <p:nvSpPr>
          <p:cNvPr id="12" name="Date Placeholder 11">
            <a:extLst>
              <a:ext uri="{FF2B5EF4-FFF2-40B4-BE49-F238E27FC236}">
                <a16:creationId xmlns:a16="http://schemas.microsoft.com/office/drawing/2014/main" id="{BD27392E-ADEF-747D-00B4-1CEDF797FD8B}"/>
              </a:ext>
            </a:extLst>
          </p:cNvPr>
          <p:cNvSpPr>
            <a:spLocks noGrp="1"/>
          </p:cNvSpPr>
          <p:nvPr>
            <p:ph type="dt" sz="half" idx="10"/>
          </p:nvPr>
        </p:nvSpPr>
        <p:spPr>
          <a:xfrm>
            <a:off x="457200" y="6324600"/>
            <a:ext cx="2560220" cy="365125"/>
          </a:xfrm>
        </p:spPr>
        <p:txBody>
          <a:bodyPr/>
          <a:lstStyle/>
          <a:p>
            <a:r>
              <a:rPr lang="en-US" dirty="0"/>
              <a:t>21/9/2024</a:t>
            </a:r>
          </a:p>
        </p:txBody>
      </p:sp>
      <p:sp>
        <p:nvSpPr>
          <p:cNvPr id="14" name="Footer Placeholder 13">
            <a:extLst>
              <a:ext uri="{FF2B5EF4-FFF2-40B4-BE49-F238E27FC236}">
                <a16:creationId xmlns:a16="http://schemas.microsoft.com/office/drawing/2014/main" id="{99C8A629-5494-A37A-4EC0-BA6B6CE8FD48}"/>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
        <p:nvSpPr>
          <p:cNvPr id="15" name="Slide Number Placeholder 14">
            <a:extLst>
              <a:ext uri="{FF2B5EF4-FFF2-40B4-BE49-F238E27FC236}">
                <a16:creationId xmlns:a16="http://schemas.microsoft.com/office/drawing/2014/main" id="{1115F440-53D7-2A28-821F-58DDBA9D1667}"/>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15</a:t>
            </a:fld>
            <a:endParaRPr lang="en-US" dirty="0"/>
          </a:p>
        </p:txBody>
      </p:sp>
      <p:sp>
        <p:nvSpPr>
          <p:cNvPr id="6" name="Content Placeholder 2">
            <a:extLst>
              <a:ext uri="{FF2B5EF4-FFF2-40B4-BE49-F238E27FC236}">
                <a16:creationId xmlns:a16="http://schemas.microsoft.com/office/drawing/2014/main" id="{4892BC1B-1BFC-5BF9-9AAB-ADF413BD2CD1}"/>
              </a:ext>
            </a:extLst>
          </p:cNvPr>
          <p:cNvSpPr>
            <a:spLocks noGrp="1"/>
          </p:cNvSpPr>
          <p:nvPr>
            <p:ph sz="quarter" idx="13"/>
          </p:nvPr>
        </p:nvSpPr>
        <p:spPr>
          <a:xfrm>
            <a:off x="344929" y="1839841"/>
            <a:ext cx="11502141" cy="4369889"/>
          </a:xfrm>
        </p:spPr>
        <p:txBody>
          <a:bodyPr/>
          <a:lstStyle/>
          <a:p>
            <a:r>
              <a:rPr lang="en-IN" sz="1800" dirty="0"/>
              <a:t>Observations </a:t>
            </a:r>
          </a:p>
          <a:p>
            <a:pPr marL="457200" indent="-457200">
              <a:lnSpc>
                <a:spcPct val="100000"/>
              </a:lnSpc>
              <a:buClrTx/>
              <a:buFont typeface="+mj-lt"/>
              <a:buAutoNum type="arabicPeriod"/>
            </a:pPr>
            <a:r>
              <a:rPr lang="en-IN" sz="1800" dirty="0"/>
              <a:t>Training Dataset tokens – 174K</a:t>
            </a:r>
          </a:p>
          <a:p>
            <a:pPr marL="457200" indent="-457200">
              <a:lnSpc>
                <a:spcPct val="100000"/>
              </a:lnSpc>
              <a:buClrTx/>
              <a:buFont typeface="+mj-lt"/>
              <a:buAutoNum type="arabicPeriod"/>
            </a:pPr>
            <a:r>
              <a:rPr lang="en-IN" sz="1800" dirty="0"/>
              <a:t>Generative Models</a:t>
            </a:r>
          </a:p>
          <a:p>
            <a:pPr marL="457200" indent="-457200">
              <a:lnSpc>
                <a:spcPct val="100000"/>
              </a:lnSpc>
              <a:buClrTx/>
              <a:buFont typeface="+mj-lt"/>
              <a:buAutoNum type="arabicPeriod"/>
            </a:pPr>
            <a:r>
              <a:rPr lang="en-IN" sz="1800" dirty="0"/>
              <a:t>Dataset 2 scores (the Dataset 1 scores are comparable)</a:t>
            </a:r>
          </a:p>
          <a:p>
            <a:pPr>
              <a:lnSpc>
                <a:spcPct val="100000"/>
              </a:lnSpc>
              <a:buClrTx/>
            </a:pPr>
            <a:endParaRPr lang="en-US" sz="1800" dirty="0"/>
          </a:p>
        </p:txBody>
      </p:sp>
      <p:graphicFrame>
        <p:nvGraphicFramePr>
          <p:cNvPr id="2" name="Content Placeholder 6">
            <a:extLst>
              <a:ext uri="{FF2B5EF4-FFF2-40B4-BE49-F238E27FC236}">
                <a16:creationId xmlns:a16="http://schemas.microsoft.com/office/drawing/2014/main" id="{5084D273-45D1-6487-50AD-1790142F2D12}"/>
              </a:ext>
            </a:extLst>
          </p:cNvPr>
          <p:cNvGraphicFramePr>
            <a:graphicFrameLocks/>
          </p:cNvGraphicFramePr>
          <p:nvPr>
            <p:extLst>
              <p:ext uri="{D42A27DB-BD31-4B8C-83A1-F6EECF244321}">
                <p14:modId xmlns:p14="http://schemas.microsoft.com/office/powerpoint/2010/main" val="4074089293"/>
              </p:ext>
            </p:extLst>
          </p:nvPr>
        </p:nvGraphicFramePr>
        <p:xfrm>
          <a:off x="628591" y="3701143"/>
          <a:ext cx="10961754" cy="2456919"/>
        </p:xfrm>
        <a:graphic>
          <a:graphicData uri="http://schemas.openxmlformats.org/drawingml/2006/table">
            <a:tbl>
              <a:tblPr firstRow="1"/>
              <a:tblGrid>
                <a:gridCol w="1446687">
                  <a:extLst>
                    <a:ext uri="{9D8B030D-6E8A-4147-A177-3AD203B41FA5}">
                      <a16:colId xmlns:a16="http://schemas.microsoft.com/office/drawing/2014/main" val="639524981"/>
                    </a:ext>
                  </a:extLst>
                </a:gridCol>
                <a:gridCol w="2957897">
                  <a:extLst>
                    <a:ext uri="{9D8B030D-6E8A-4147-A177-3AD203B41FA5}">
                      <a16:colId xmlns:a16="http://schemas.microsoft.com/office/drawing/2014/main" val="2725375892"/>
                    </a:ext>
                  </a:extLst>
                </a:gridCol>
                <a:gridCol w="3256069">
                  <a:extLst>
                    <a:ext uri="{9D8B030D-6E8A-4147-A177-3AD203B41FA5}">
                      <a16:colId xmlns:a16="http://schemas.microsoft.com/office/drawing/2014/main" val="288220728"/>
                    </a:ext>
                  </a:extLst>
                </a:gridCol>
                <a:gridCol w="3301101">
                  <a:extLst>
                    <a:ext uri="{9D8B030D-6E8A-4147-A177-3AD203B41FA5}">
                      <a16:colId xmlns:a16="http://schemas.microsoft.com/office/drawing/2014/main" val="4161664564"/>
                    </a:ext>
                  </a:extLst>
                </a:gridCol>
              </a:tblGrid>
              <a:tr h="415336">
                <a:tc>
                  <a:txBody>
                    <a:bodyPr/>
                    <a:lstStyle/>
                    <a:p>
                      <a:r>
                        <a:rPr lang="en-IN" sz="1800" b="1" dirty="0">
                          <a:effectLst/>
                        </a:rPr>
                        <a:t>Model</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1800" b="1">
                          <a:effectLst/>
                        </a:rPr>
                        <a:t>Rouge 1</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1800" b="1">
                          <a:effectLst/>
                        </a:rPr>
                        <a:t>Rouge 2</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1800" b="1" dirty="0">
                          <a:effectLst/>
                        </a:rPr>
                        <a:t>Rouge L</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13392385"/>
                  </a:ext>
                </a:extLst>
              </a:tr>
              <a:tr h="484310">
                <a:tc>
                  <a:txBody>
                    <a:bodyPr/>
                    <a:lstStyle/>
                    <a:p>
                      <a:r>
                        <a:rPr lang="en-IN" sz="1800" dirty="0">
                          <a:effectLst/>
                        </a:rPr>
                        <a:t>GPT2</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tx1"/>
                          </a:solidFill>
                          <a:effectLst/>
                          <a:latin typeface="+mn-lt"/>
                          <a:ea typeface="+mn-ea"/>
                          <a:cs typeface="+mn-cs"/>
                        </a:rPr>
                        <a:t>0.36956118319733666</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tx1"/>
                          </a:solidFill>
                          <a:effectLst/>
                          <a:latin typeface="+mn-lt"/>
                          <a:ea typeface="+mn-ea"/>
                          <a:cs typeface="+mn-cs"/>
                        </a:rPr>
                        <a:t>0.16392918775217533</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tx1"/>
                          </a:solidFill>
                          <a:effectLst/>
                          <a:latin typeface="+mn-lt"/>
                          <a:ea typeface="+mn-ea"/>
                          <a:cs typeface="+mn-cs"/>
                        </a:rPr>
                        <a:t>0.3127743307192723</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985392682"/>
                  </a:ext>
                </a:extLst>
              </a:tr>
              <a:tr h="484310">
                <a:tc>
                  <a:txBody>
                    <a:bodyPr/>
                    <a:lstStyle/>
                    <a:p>
                      <a:r>
                        <a:rPr lang="en-IN" sz="1800" dirty="0">
                          <a:effectLst/>
                        </a:rPr>
                        <a:t>Llama 2</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tx1"/>
                          </a:solidFill>
                          <a:effectLst/>
                          <a:latin typeface="+mn-lt"/>
                          <a:ea typeface="+mn-ea"/>
                          <a:cs typeface="+mn-cs"/>
                        </a:rPr>
                        <a:t> 0.3912341324778206</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tx1"/>
                          </a:solidFill>
                          <a:effectLst/>
                          <a:latin typeface="+mn-lt"/>
                          <a:ea typeface="+mn-ea"/>
                          <a:cs typeface="+mn-cs"/>
                        </a:rPr>
                        <a:t>0.18069427233839613</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tx1"/>
                          </a:solidFill>
                          <a:effectLst/>
                          <a:latin typeface="+mn-lt"/>
                          <a:ea typeface="+mn-ea"/>
                          <a:cs typeface="+mn-cs"/>
                        </a:rPr>
                        <a:t>0.3157717606974474</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60513512"/>
                  </a:ext>
                </a:extLst>
              </a:tr>
              <a:tr h="484310">
                <a:tc>
                  <a:txBody>
                    <a:bodyPr/>
                    <a:lstStyle/>
                    <a:p>
                      <a:r>
                        <a:rPr lang="en-IN" sz="1800" dirty="0">
                          <a:effectLst/>
                        </a:rPr>
                        <a:t>Gemma 2</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1800" b="0" i="0" kern="1200" dirty="0">
                          <a:solidFill>
                            <a:schemeClr val="tx1"/>
                          </a:solidFill>
                          <a:effectLst/>
                          <a:latin typeface="+mn-lt"/>
                          <a:ea typeface="+mn-ea"/>
                          <a:cs typeface="+mn-cs"/>
                        </a:rPr>
                        <a:t>0.455100963377403</a:t>
                      </a:r>
                      <a:endParaRPr lang="en-IN" sz="1800" dirty="0">
                        <a:effectLst/>
                      </a:endParaRP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1800" b="0" i="0" kern="1200" dirty="0">
                          <a:solidFill>
                            <a:schemeClr val="tx1"/>
                          </a:solidFill>
                          <a:effectLst/>
                          <a:latin typeface="+mn-lt"/>
                          <a:ea typeface="+mn-ea"/>
                          <a:cs typeface="+mn-cs"/>
                        </a:rPr>
                        <a:t>0.22904456388130273</a:t>
                      </a:r>
                      <a:endParaRPr lang="en-IN" sz="1800" dirty="0">
                        <a:effectLst/>
                      </a:endParaRP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IN" sz="1800" b="0" i="0" kern="1200" dirty="0">
                          <a:solidFill>
                            <a:schemeClr val="tx1"/>
                          </a:solidFill>
                          <a:effectLst/>
                          <a:latin typeface="+mn-lt"/>
                          <a:ea typeface="+mn-ea"/>
                          <a:cs typeface="+mn-cs"/>
                        </a:rPr>
                        <a:t>0.38447970761053407</a:t>
                      </a:r>
                      <a:endParaRPr lang="en-IN" sz="1800" dirty="0">
                        <a:effectLst/>
                      </a:endParaRP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76251542"/>
                  </a:ext>
                </a:extLst>
              </a:tr>
              <a:tr h="588653">
                <a:tc>
                  <a:txBody>
                    <a:bodyPr/>
                    <a:lstStyle/>
                    <a:p>
                      <a:r>
                        <a:rPr lang="en-IN" sz="1800" dirty="0">
                          <a:effectLst/>
                        </a:rPr>
                        <a:t>Llama 3</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tx1"/>
                          </a:solidFill>
                          <a:effectLst/>
                          <a:latin typeface="+mn-lt"/>
                          <a:ea typeface="+mn-ea"/>
                          <a:cs typeface="+mn-cs"/>
                        </a:rPr>
                        <a:t>0.48342827227660445</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tx1"/>
                          </a:solidFill>
                          <a:effectLst/>
                          <a:latin typeface="+mn-lt"/>
                          <a:ea typeface="+mn-ea"/>
                          <a:cs typeface="+mn-cs"/>
                        </a:rPr>
                        <a:t>0.2631626190945965</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tx1"/>
                          </a:solidFill>
                          <a:effectLst/>
                          <a:latin typeface="+mn-lt"/>
                          <a:ea typeface="+mn-ea"/>
                          <a:cs typeface="+mn-cs"/>
                        </a:rPr>
                        <a:t>0.41491957225471765</a:t>
                      </a:r>
                    </a:p>
                  </a:txBody>
                  <a:tcPr marL="123788" marR="123788" marT="57133" marB="571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82956956"/>
                  </a:ext>
                </a:extLst>
              </a:tr>
            </a:tbl>
          </a:graphicData>
        </a:graphic>
      </p:graphicFrame>
    </p:spTree>
    <p:extLst>
      <p:ext uri="{BB962C8B-B14F-4D97-AF65-F5344CB8AC3E}">
        <p14:creationId xmlns:p14="http://schemas.microsoft.com/office/powerpoint/2010/main" val="111455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759141C-1B55-4299-A850-4D8621A5EFD4}"/>
              </a:ext>
            </a:extLst>
          </p:cNvPr>
          <p:cNvSpPr>
            <a:spLocks noGrp="1"/>
          </p:cNvSpPr>
          <p:nvPr>
            <p:ph type="ctrTitle"/>
          </p:nvPr>
        </p:nvSpPr>
        <p:spPr>
          <a:xfrm>
            <a:off x="453142" y="725467"/>
            <a:ext cx="6028339" cy="1933899"/>
          </a:xfrm>
        </p:spPr>
        <p:txBody>
          <a:bodyPr>
            <a:normAutofit/>
          </a:bodyPr>
          <a:lstStyle/>
          <a:p>
            <a:r>
              <a:rPr lang="en-US" dirty="0"/>
              <a:t>Summary</a:t>
            </a:r>
          </a:p>
        </p:txBody>
      </p:sp>
      <p:sp>
        <p:nvSpPr>
          <p:cNvPr id="11" name="Subtitle 10">
            <a:extLst>
              <a:ext uri="{FF2B5EF4-FFF2-40B4-BE49-F238E27FC236}">
                <a16:creationId xmlns:a16="http://schemas.microsoft.com/office/drawing/2014/main" id="{E8F7DCF9-2134-48C6-884C-E431D040E1E2}"/>
              </a:ext>
            </a:extLst>
          </p:cNvPr>
          <p:cNvSpPr>
            <a:spLocks noGrp="1"/>
          </p:cNvSpPr>
          <p:nvPr>
            <p:ph type="subTitle" idx="1"/>
          </p:nvPr>
        </p:nvSpPr>
        <p:spPr>
          <a:xfrm>
            <a:off x="453142" y="2887800"/>
            <a:ext cx="6028339" cy="3244733"/>
          </a:xfrm>
        </p:spPr>
        <p:txBody>
          <a:bodyPr/>
          <a:lstStyle/>
          <a:p>
            <a:r>
              <a:rPr lang="en-US" dirty="0"/>
              <a:t>It was a great learning experience fine tuning these transformer models to perform a specific task. The nuances of encoder-decoder vs decoder-only models and how it could influence the performance was a great learning experience.</a:t>
            </a:r>
          </a:p>
          <a:p>
            <a:r>
              <a:rPr lang="en-US" dirty="0"/>
              <a:t>There were engineering issues that these large models caused and we had to figure out ways to deal with them along the way. This task has increased our understanding multifold.</a:t>
            </a:r>
          </a:p>
        </p:txBody>
      </p:sp>
      <p:sp>
        <p:nvSpPr>
          <p:cNvPr id="15" name="Date Placeholder 14">
            <a:extLst>
              <a:ext uri="{FF2B5EF4-FFF2-40B4-BE49-F238E27FC236}">
                <a16:creationId xmlns:a16="http://schemas.microsoft.com/office/drawing/2014/main" id="{F0B1D64A-4BCA-40E9-8D9F-56E3FA5A734D}"/>
              </a:ext>
            </a:extLst>
          </p:cNvPr>
          <p:cNvSpPr>
            <a:spLocks noGrp="1"/>
          </p:cNvSpPr>
          <p:nvPr>
            <p:ph type="dt" sz="half" idx="10"/>
          </p:nvPr>
        </p:nvSpPr>
        <p:spPr>
          <a:xfrm>
            <a:off x="457200" y="6324600"/>
            <a:ext cx="2560220" cy="365125"/>
          </a:xfrm>
        </p:spPr>
        <p:txBody>
          <a:bodyPr/>
          <a:lstStyle/>
          <a:p>
            <a:r>
              <a:rPr lang="en-US" dirty="0"/>
              <a:t>21/9/2024</a:t>
            </a:r>
          </a:p>
        </p:txBody>
      </p:sp>
      <p:pic>
        <p:nvPicPr>
          <p:cNvPr id="19" name="Picture Placeholder 18" descr="100% drawing a blackboard">
            <a:extLst>
              <a:ext uri="{FF2B5EF4-FFF2-40B4-BE49-F238E27FC236}">
                <a16:creationId xmlns:a16="http://schemas.microsoft.com/office/drawing/2014/main" id="{2F8DE87B-3DAA-4376-9698-D6A49CEC19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7194414" y="0"/>
            <a:ext cx="4997586" cy="2282888"/>
          </a:xfrm>
        </p:spPr>
      </p:pic>
      <p:pic>
        <p:nvPicPr>
          <p:cNvPr id="24" name="Picture Placeholder 23" descr="Person with headphones looking at a laptop">
            <a:extLst>
              <a:ext uri="{FF2B5EF4-FFF2-40B4-BE49-F238E27FC236}">
                <a16:creationId xmlns:a16="http://schemas.microsoft.com/office/drawing/2014/main" id="{33B9FAC2-EF3F-4A62-83A4-1D6577462BAB}"/>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7191774" y="2286000"/>
            <a:ext cx="5000226" cy="2282888"/>
          </a:xfrm>
        </p:spPr>
      </p:pic>
      <p:pic>
        <p:nvPicPr>
          <p:cNvPr id="29" name="Picture Placeholder 28" descr="Test paper and pencil">
            <a:extLst>
              <a:ext uri="{FF2B5EF4-FFF2-40B4-BE49-F238E27FC236}">
                <a16:creationId xmlns:a16="http://schemas.microsoft.com/office/drawing/2014/main" id="{69FBC014-8006-4626-AC29-BDEECCFD69B9}"/>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7190232" y="4572000"/>
            <a:ext cx="5001768" cy="2286000"/>
          </a:xfrm>
        </p:spPr>
      </p:pic>
      <p:sp>
        <p:nvSpPr>
          <p:cNvPr id="17" name="Slide Number Placeholder 16">
            <a:extLst>
              <a:ext uri="{FF2B5EF4-FFF2-40B4-BE49-F238E27FC236}">
                <a16:creationId xmlns:a16="http://schemas.microsoft.com/office/drawing/2014/main" id="{2721C696-EE3B-4915-93E1-66DF2BFAA704}"/>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16</a:t>
            </a:fld>
            <a:endParaRPr lang="en-US" dirty="0"/>
          </a:p>
        </p:txBody>
      </p:sp>
      <p:sp>
        <p:nvSpPr>
          <p:cNvPr id="2" name="Footer Placeholder 14">
            <a:extLst>
              <a:ext uri="{FF2B5EF4-FFF2-40B4-BE49-F238E27FC236}">
                <a16:creationId xmlns:a16="http://schemas.microsoft.com/office/drawing/2014/main" id="{2A0AF566-12BC-FC14-8C01-1CF58C61EB5A}"/>
              </a:ext>
            </a:extLst>
          </p:cNvPr>
          <p:cNvSpPr txBox="1">
            <a:spLocks/>
          </p:cNvSpPr>
          <p:nvPr/>
        </p:nvSpPr>
        <p:spPr>
          <a:xfrm>
            <a:off x="4104609" y="6324599"/>
            <a:ext cx="3982781" cy="365125"/>
          </a:xfrm>
          <a:prstGeom prst="rect">
            <a:avLst/>
          </a:prstGeom>
        </p:spPr>
        <p:txBody>
          <a:bodyPr anchor="ctr"/>
          <a:lstStyle>
            <a:defPPr>
              <a:defRPr lang="en-US"/>
            </a:defPPr>
            <a:lvl1pPr marL="0" algn="ctr" defTabSz="914400" rtl="0" eaLnBrk="1" latinLnBrk="0" hangingPunct="1">
              <a:defRPr sz="900" kern="1200" spc="15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Email subject line Generation</a:t>
            </a:r>
            <a:endParaRPr lang="en-US" dirty="0"/>
          </a:p>
        </p:txBody>
      </p:sp>
    </p:spTree>
    <p:extLst>
      <p:ext uri="{BB962C8B-B14F-4D97-AF65-F5344CB8AC3E}">
        <p14:creationId xmlns:p14="http://schemas.microsoft.com/office/powerpoint/2010/main" val="638530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a:extLst>
              <a:ext uri="{FF2B5EF4-FFF2-40B4-BE49-F238E27FC236}">
                <a16:creationId xmlns:a16="http://schemas.microsoft.com/office/drawing/2014/main" id="{DBE49DF2-C4C7-4EC0-BF95-00C033956ED5}"/>
              </a:ext>
            </a:extLst>
          </p:cNvPr>
          <p:cNvSpPr>
            <a:spLocks noGrp="1"/>
          </p:cNvSpPr>
          <p:nvPr>
            <p:ph type="title"/>
          </p:nvPr>
        </p:nvSpPr>
        <p:spPr>
          <a:xfrm>
            <a:off x="444604" y="689389"/>
            <a:ext cx="5465225" cy="2637455"/>
          </a:xfrm>
        </p:spPr>
        <p:txBody>
          <a:bodyPr/>
          <a:lstStyle/>
          <a:p>
            <a:r>
              <a:rPr lang="en-US" dirty="0"/>
              <a:t>Thank you</a:t>
            </a:r>
          </a:p>
        </p:txBody>
      </p:sp>
      <p:sp>
        <p:nvSpPr>
          <p:cNvPr id="5" name="Date Placeholder 4">
            <a:extLst>
              <a:ext uri="{FF2B5EF4-FFF2-40B4-BE49-F238E27FC236}">
                <a16:creationId xmlns:a16="http://schemas.microsoft.com/office/drawing/2014/main" id="{19D4122A-7E05-408B-9546-A9E085CE8124}"/>
              </a:ext>
            </a:extLst>
          </p:cNvPr>
          <p:cNvSpPr>
            <a:spLocks noGrp="1"/>
          </p:cNvSpPr>
          <p:nvPr>
            <p:ph type="dt" sz="half" idx="10"/>
          </p:nvPr>
        </p:nvSpPr>
        <p:spPr>
          <a:xfrm>
            <a:off x="457200" y="6324600"/>
            <a:ext cx="2560220" cy="365125"/>
          </a:xfrm>
        </p:spPr>
        <p:txBody>
          <a:bodyPr/>
          <a:lstStyle/>
          <a:p>
            <a:r>
              <a:rPr lang="en-US" dirty="0"/>
              <a:t>21/9/2024</a:t>
            </a:r>
          </a:p>
        </p:txBody>
      </p:sp>
      <p:pic>
        <p:nvPicPr>
          <p:cNvPr id="23" name="Picture Placeholder 22" descr="Person Writing at a desk ">
            <a:extLst>
              <a:ext uri="{FF2B5EF4-FFF2-40B4-BE49-F238E27FC236}">
                <a16:creationId xmlns:a16="http://schemas.microsoft.com/office/drawing/2014/main" id="{AFE73D3A-07DF-48F7-99A6-5D29F73D85C9}"/>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5996630" y="443884"/>
            <a:ext cx="5909831" cy="5879389"/>
          </a:xfrm>
        </p:spPr>
      </p:pic>
      <p:sp>
        <p:nvSpPr>
          <p:cNvPr id="7" name="Slide Number Placeholder 6">
            <a:extLst>
              <a:ext uri="{FF2B5EF4-FFF2-40B4-BE49-F238E27FC236}">
                <a16:creationId xmlns:a16="http://schemas.microsoft.com/office/drawing/2014/main" id="{4844C1BF-C224-4BC2-B070-F631007AA5DC}"/>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17</a:t>
            </a:fld>
            <a:endParaRPr lang="en-US" dirty="0"/>
          </a:p>
        </p:txBody>
      </p:sp>
      <p:sp>
        <p:nvSpPr>
          <p:cNvPr id="8" name="Footer Placeholder 14">
            <a:extLst>
              <a:ext uri="{FF2B5EF4-FFF2-40B4-BE49-F238E27FC236}">
                <a16:creationId xmlns:a16="http://schemas.microsoft.com/office/drawing/2014/main" id="{EE39EED7-1B40-660B-31C7-183132FBB68A}"/>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Tree>
    <p:extLst>
      <p:ext uri="{BB962C8B-B14F-4D97-AF65-F5344CB8AC3E}">
        <p14:creationId xmlns:p14="http://schemas.microsoft.com/office/powerpoint/2010/main" val="1833651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61905-589F-0EEC-2773-805E0B29CA7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43685801-572E-3EB6-5E2F-1FA1BB663860}"/>
              </a:ext>
            </a:extLst>
          </p:cNvPr>
          <p:cNvSpPr>
            <a:spLocks noGrp="1"/>
          </p:cNvSpPr>
          <p:nvPr>
            <p:ph type="title"/>
          </p:nvPr>
        </p:nvSpPr>
        <p:spPr>
          <a:xfrm>
            <a:off x="344929" y="2521331"/>
            <a:ext cx="11502142" cy="1499851"/>
          </a:xfrm>
        </p:spPr>
        <p:txBody>
          <a:bodyPr/>
          <a:lstStyle/>
          <a:p>
            <a:r>
              <a:rPr lang="en-US" dirty="0"/>
              <a:t>Appendix</a:t>
            </a:r>
          </a:p>
        </p:txBody>
      </p:sp>
      <p:sp>
        <p:nvSpPr>
          <p:cNvPr id="12" name="Date Placeholder 11">
            <a:extLst>
              <a:ext uri="{FF2B5EF4-FFF2-40B4-BE49-F238E27FC236}">
                <a16:creationId xmlns:a16="http://schemas.microsoft.com/office/drawing/2014/main" id="{4DD8DFB5-AC15-C286-B3A2-43ED444FD74B}"/>
              </a:ext>
            </a:extLst>
          </p:cNvPr>
          <p:cNvSpPr>
            <a:spLocks noGrp="1"/>
          </p:cNvSpPr>
          <p:nvPr>
            <p:ph type="dt" sz="half" idx="10"/>
          </p:nvPr>
        </p:nvSpPr>
        <p:spPr>
          <a:xfrm>
            <a:off x="457200" y="6324600"/>
            <a:ext cx="2560220" cy="365125"/>
          </a:xfrm>
        </p:spPr>
        <p:txBody>
          <a:bodyPr/>
          <a:lstStyle/>
          <a:p>
            <a:r>
              <a:rPr lang="en-US" dirty="0"/>
              <a:t>21/9/2024</a:t>
            </a:r>
          </a:p>
        </p:txBody>
      </p:sp>
      <p:sp>
        <p:nvSpPr>
          <p:cNvPr id="14" name="Footer Placeholder 13">
            <a:extLst>
              <a:ext uri="{FF2B5EF4-FFF2-40B4-BE49-F238E27FC236}">
                <a16:creationId xmlns:a16="http://schemas.microsoft.com/office/drawing/2014/main" id="{E4322FA3-E0DA-E34D-AD1B-705DD1BBEE10}"/>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
        <p:nvSpPr>
          <p:cNvPr id="15" name="Slide Number Placeholder 14">
            <a:extLst>
              <a:ext uri="{FF2B5EF4-FFF2-40B4-BE49-F238E27FC236}">
                <a16:creationId xmlns:a16="http://schemas.microsoft.com/office/drawing/2014/main" id="{BB0F5264-3B1A-4943-77CB-FA3785462308}"/>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18</a:t>
            </a:fld>
            <a:endParaRPr lang="en-US" dirty="0"/>
          </a:p>
        </p:txBody>
      </p:sp>
    </p:spTree>
    <p:extLst>
      <p:ext uri="{BB962C8B-B14F-4D97-AF65-F5344CB8AC3E}">
        <p14:creationId xmlns:p14="http://schemas.microsoft.com/office/powerpoint/2010/main" val="2889700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55A72-1883-C67E-6B04-6DBAA8473360}"/>
            </a:ext>
          </a:extLst>
        </p:cNvPr>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0028BB7-07A8-FEEE-567F-AB6460EA1F47}"/>
              </a:ext>
            </a:extLst>
          </p:cNvPr>
          <p:cNvPicPr>
            <a:picLocks noGrp="1" noChangeAspect="1"/>
          </p:cNvPicPr>
          <p:nvPr>
            <p:ph type="pic" sz="quarter" idx="13"/>
          </p:nvPr>
        </p:nvPicPr>
        <p:blipFill>
          <a:blip r:embed="rId3"/>
          <a:srcRect l="3559" r="3559"/>
          <a:stretch>
            <a:fillRect/>
          </a:stretch>
        </p:blipFill>
        <p:spPr/>
      </p:pic>
      <p:sp>
        <p:nvSpPr>
          <p:cNvPr id="9" name="Title 8">
            <a:extLst>
              <a:ext uri="{FF2B5EF4-FFF2-40B4-BE49-F238E27FC236}">
                <a16:creationId xmlns:a16="http://schemas.microsoft.com/office/drawing/2014/main" id="{4B94BA1D-BC9D-9A57-F69F-9C69E7F4C4EA}"/>
              </a:ext>
            </a:extLst>
          </p:cNvPr>
          <p:cNvSpPr>
            <a:spLocks noGrp="1"/>
          </p:cNvSpPr>
          <p:nvPr>
            <p:ph type="ctrTitle"/>
          </p:nvPr>
        </p:nvSpPr>
        <p:spPr>
          <a:xfrm>
            <a:off x="12192" y="-1"/>
            <a:ext cx="12179808" cy="3278531"/>
          </a:xfrm>
        </p:spPr>
        <p:txBody>
          <a:bodyPr/>
          <a:lstStyle/>
          <a:p>
            <a:br>
              <a:rPr lang="en-US" dirty="0"/>
            </a:br>
            <a:r>
              <a:rPr lang="en-US" dirty="0" err="1"/>
              <a:t>Gradio</a:t>
            </a:r>
            <a:r>
              <a:rPr lang="en-US" dirty="0"/>
              <a:t> Application and Human Evaluation</a:t>
            </a:r>
          </a:p>
        </p:txBody>
      </p:sp>
      <p:sp>
        <p:nvSpPr>
          <p:cNvPr id="12" name="Date Placeholder 11">
            <a:extLst>
              <a:ext uri="{FF2B5EF4-FFF2-40B4-BE49-F238E27FC236}">
                <a16:creationId xmlns:a16="http://schemas.microsoft.com/office/drawing/2014/main" id="{2088A2F7-F257-E995-FCD8-9B78F3DC25BA}"/>
              </a:ext>
            </a:extLst>
          </p:cNvPr>
          <p:cNvSpPr>
            <a:spLocks noGrp="1"/>
          </p:cNvSpPr>
          <p:nvPr>
            <p:ph type="dt" sz="half" idx="10"/>
          </p:nvPr>
        </p:nvSpPr>
        <p:spPr>
          <a:xfrm>
            <a:off x="457200" y="6324600"/>
            <a:ext cx="2560220" cy="365125"/>
          </a:xfrm>
        </p:spPr>
        <p:txBody>
          <a:bodyPr/>
          <a:lstStyle/>
          <a:p>
            <a:r>
              <a:rPr lang="en-US" dirty="0"/>
              <a:t>8/8/2024</a:t>
            </a:r>
          </a:p>
        </p:txBody>
      </p:sp>
      <p:sp>
        <p:nvSpPr>
          <p:cNvPr id="75" name="Footer Placeholder 74">
            <a:extLst>
              <a:ext uri="{FF2B5EF4-FFF2-40B4-BE49-F238E27FC236}">
                <a16:creationId xmlns:a16="http://schemas.microsoft.com/office/drawing/2014/main" id="{D0E974A2-46A2-787B-993A-B0890D6BD800}"/>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
        <p:nvSpPr>
          <p:cNvPr id="78" name="Slide Number Placeholder 77">
            <a:extLst>
              <a:ext uri="{FF2B5EF4-FFF2-40B4-BE49-F238E27FC236}">
                <a16:creationId xmlns:a16="http://schemas.microsoft.com/office/drawing/2014/main" id="{9833DE78-8121-64BE-1E3C-29B5D2FA360A}"/>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19</a:t>
            </a:fld>
            <a:endParaRPr lang="en-US" dirty="0"/>
          </a:p>
        </p:txBody>
      </p:sp>
    </p:spTree>
    <p:extLst>
      <p:ext uri="{BB962C8B-B14F-4D97-AF65-F5344CB8AC3E}">
        <p14:creationId xmlns:p14="http://schemas.microsoft.com/office/powerpoint/2010/main" val="3903209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373538-F429-4D6C-BCA4-1AF41CA65DC5}"/>
              </a:ext>
            </a:extLst>
          </p:cNvPr>
          <p:cNvSpPr>
            <a:spLocks noGrp="1"/>
          </p:cNvSpPr>
          <p:nvPr>
            <p:ph type="title"/>
          </p:nvPr>
        </p:nvSpPr>
        <p:spPr>
          <a:xfrm>
            <a:off x="457200" y="3520914"/>
            <a:ext cx="5552414" cy="2727486"/>
          </a:xfrm>
        </p:spPr>
        <p:txBody>
          <a:bodyPr/>
          <a:lstStyle/>
          <a:p>
            <a:r>
              <a:rPr lang="en-US" dirty="0"/>
              <a:t>Agenda</a:t>
            </a:r>
          </a:p>
        </p:txBody>
      </p:sp>
      <p:pic>
        <p:nvPicPr>
          <p:cNvPr id="16" name="Picture Placeholder 15" descr="Desk, pencils and books on a wooden table">
            <a:extLst>
              <a:ext uri="{FF2B5EF4-FFF2-40B4-BE49-F238E27FC236}">
                <a16:creationId xmlns:a16="http://schemas.microsoft.com/office/drawing/2014/main" id="{530E2939-7141-45BF-9EC1-F7E0536B16C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90500" y="195263"/>
            <a:ext cx="5837238" cy="2960687"/>
          </a:xfrm>
        </p:spPr>
      </p:pic>
      <p:pic>
        <p:nvPicPr>
          <p:cNvPr id="3" name="Picture Placeholder 2" descr="People working and talking, library">
            <a:extLst>
              <a:ext uri="{FF2B5EF4-FFF2-40B4-BE49-F238E27FC236}">
                <a16:creationId xmlns:a16="http://schemas.microsoft.com/office/drawing/2014/main" id="{C45C634B-D025-40A6-AD06-5E5FE8BB6EA9}"/>
              </a:ext>
            </a:extLst>
          </p:cNvPr>
          <p:cNvPicPr>
            <a:picLocks noGrp="1" noChangeAspect="1"/>
          </p:cNvPicPr>
          <p:nvPr>
            <p:ph type="pic" sz="quarter" idx="14"/>
          </p:nvPr>
        </p:nvPicPr>
        <p:blipFill rotWithShape="1">
          <a:blip r:embed="rId4"/>
          <a:srcRect t="11644" b="11644"/>
          <a:stretch/>
        </p:blipFill>
        <p:spPr>
          <a:xfrm>
            <a:off x="6164265" y="184840"/>
            <a:ext cx="5841996" cy="2987199"/>
          </a:xfrm>
        </p:spPr>
      </p:pic>
      <p:sp>
        <p:nvSpPr>
          <p:cNvPr id="12" name="Content Placeholder 11">
            <a:extLst>
              <a:ext uri="{FF2B5EF4-FFF2-40B4-BE49-F238E27FC236}">
                <a16:creationId xmlns:a16="http://schemas.microsoft.com/office/drawing/2014/main" id="{0EFA4165-8A1E-438E-9708-21F5EB58C422}"/>
              </a:ext>
            </a:extLst>
          </p:cNvPr>
          <p:cNvSpPr>
            <a:spLocks noGrp="1"/>
          </p:cNvSpPr>
          <p:nvPr>
            <p:ph sz="quarter" idx="15"/>
          </p:nvPr>
        </p:nvSpPr>
        <p:spPr>
          <a:xfrm>
            <a:off x="6189663" y="3525611"/>
            <a:ext cx="5816600" cy="2720975"/>
          </a:xfrm>
        </p:spPr>
        <p:txBody>
          <a:bodyPr>
            <a:normAutofit/>
          </a:bodyPr>
          <a:lstStyle/>
          <a:p>
            <a:r>
              <a:rPr lang="en-US" dirty="0"/>
              <a:t>Problem Description</a:t>
            </a:r>
          </a:p>
          <a:p>
            <a:r>
              <a:rPr lang="en-US" dirty="0"/>
              <a:t>Dataset Description and Visualization &amp; Preprocessing</a:t>
            </a:r>
          </a:p>
          <a:p>
            <a:r>
              <a:rPr lang="en-US" dirty="0"/>
              <a:t>Models &amp; Zero Shot Testing </a:t>
            </a:r>
          </a:p>
          <a:p>
            <a:r>
              <a:rPr lang="en-US" dirty="0"/>
              <a:t>Training, Validation &amp; Application</a:t>
            </a:r>
          </a:p>
        </p:txBody>
      </p:sp>
      <p:sp>
        <p:nvSpPr>
          <p:cNvPr id="17" name="Date Placeholder 16">
            <a:extLst>
              <a:ext uri="{FF2B5EF4-FFF2-40B4-BE49-F238E27FC236}">
                <a16:creationId xmlns:a16="http://schemas.microsoft.com/office/drawing/2014/main" id="{747D76C8-F234-4DEE-A20C-A545F39C0DD0}"/>
              </a:ext>
            </a:extLst>
          </p:cNvPr>
          <p:cNvSpPr>
            <a:spLocks noGrp="1"/>
          </p:cNvSpPr>
          <p:nvPr>
            <p:ph type="dt" sz="half" idx="10"/>
          </p:nvPr>
        </p:nvSpPr>
        <p:spPr>
          <a:xfrm>
            <a:off x="457200" y="6324600"/>
            <a:ext cx="2560220" cy="365125"/>
          </a:xfrm>
        </p:spPr>
        <p:txBody>
          <a:bodyPr/>
          <a:lstStyle/>
          <a:p>
            <a:r>
              <a:rPr lang="en-US" dirty="0"/>
              <a:t>21/9/2024</a:t>
            </a:r>
          </a:p>
        </p:txBody>
      </p:sp>
      <p:sp>
        <p:nvSpPr>
          <p:cNvPr id="19" name="Slide Number Placeholder 18">
            <a:extLst>
              <a:ext uri="{FF2B5EF4-FFF2-40B4-BE49-F238E27FC236}">
                <a16:creationId xmlns:a16="http://schemas.microsoft.com/office/drawing/2014/main" id="{908AAFE0-78EC-42BD-A61D-EA2275EADC40}"/>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2</a:t>
            </a:fld>
            <a:endParaRPr lang="en-US" dirty="0"/>
          </a:p>
        </p:txBody>
      </p:sp>
      <p:sp>
        <p:nvSpPr>
          <p:cNvPr id="2" name="Footer Placeholder 14">
            <a:extLst>
              <a:ext uri="{FF2B5EF4-FFF2-40B4-BE49-F238E27FC236}">
                <a16:creationId xmlns:a16="http://schemas.microsoft.com/office/drawing/2014/main" id="{66E7A626-CBB7-7AEA-C131-89FCF4A4F7A5}"/>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Tree>
    <p:extLst>
      <p:ext uri="{BB962C8B-B14F-4D97-AF65-F5344CB8AC3E}">
        <p14:creationId xmlns:p14="http://schemas.microsoft.com/office/powerpoint/2010/main" val="191244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8C7C3E5-9950-45B6-A163-B4C9159A97D6}"/>
              </a:ext>
            </a:extLst>
          </p:cNvPr>
          <p:cNvSpPr>
            <a:spLocks noGrp="1"/>
          </p:cNvSpPr>
          <p:nvPr>
            <p:ph type="title"/>
          </p:nvPr>
        </p:nvSpPr>
        <p:spPr>
          <a:xfrm>
            <a:off x="304804" y="339991"/>
            <a:ext cx="11502142" cy="1499851"/>
          </a:xfrm>
        </p:spPr>
        <p:txBody>
          <a:bodyPr/>
          <a:lstStyle/>
          <a:p>
            <a:r>
              <a:rPr lang="en-US" dirty="0"/>
              <a:t>Application</a:t>
            </a:r>
          </a:p>
        </p:txBody>
      </p:sp>
      <p:sp>
        <p:nvSpPr>
          <p:cNvPr id="12" name="Date Placeholder 11">
            <a:extLst>
              <a:ext uri="{FF2B5EF4-FFF2-40B4-BE49-F238E27FC236}">
                <a16:creationId xmlns:a16="http://schemas.microsoft.com/office/drawing/2014/main" id="{1904AFD2-504E-48D4-85F0-867CE6E01537}"/>
              </a:ext>
            </a:extLst>
          </p:cNvPr>
          <p:cNvSpPr>
            <a:spLocks noGrp="1"/>
          </p:cNvSpPr>
          <p:nvPr>
            <p:ph type="dt" sz="half" idx="10"/>
          </p:nvPr>
        </p:nvSpPr>
        <p:spPr>
          <a:xfrm>
            <a:off x="457200" y="6324600"/>
            <a:ext cx="2560220" cy="365125"/>
          </a:xfrm>
        </p:spPr>
        <p:txBody>
          <a:bodyPr/>
          <a:lstStyle/>
          <a:p>
            <a:r>
              <a:rPr lang="en-US" dirty="0"/>
              <a:t>21/9/2024</a:t>
            </a:r>
          </a:p>
        </p:txBody>
      </p:sp>
      <p:sp>
        <p:nvSpPr>
          <p:cNvPr id="14" name="Footer Placeholder 13">
            <a:extLst>
              <a:ext uri="{FF2B5EF4-FFF2-40B4-BE49-F238E27FC236}">
                <a16:creationId xmlns:a16="http://schemas.microsoft.com/office/drawing/2014/main" id="{44A2E839-052A-4858-BDC4-4E70B50A0AA8}"/>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
        <p:nvSpPr>
          <p:cNvPr id="15" name="Slide Number Placeholder 14">
            <a:extLst>
              <a:ext uri="{FF2B5EF4-FFF2-40B4-BE49-F238E27FC236}">
                <a16:creationId xmlns:a16="http://schemas.microsoft.com/office/drawing/2014/main" id="{1FBCA4F4-1A4E-4FBA-83BA-E47D9DE61398}"/>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20</a:t>
            </a:fld>
            <a:endParaRPr lang="en-US" dirty="0"/>
          </a:p>
        </p:txBody>
      </p:sp>
      <p:graphicFrame>
        <p:nvGraphicFramePr>
          <p:cNvPr id="8" name="Table 7">
            <a:extLst>
              <a:ext uri="{FF2B5EF4-FFF2-40B4-BE49-F238E27FC236}">
                <a16:creationId xmlns:a16="http://schemas.microsoft.com/office/drawing/2014/main" id="{359C252E-1E88-CB04-834F-D54FF8CFA161}"/>
              </a:ext>
            </a:extLst>
          </p:cNvPr>
          <p:cNvGraphicFramePr>
            <a:graphicFrameLocks noGrp="1"/>
          </p:cNvGraphicFramePr>
          <p:nvPr>
            <p:extLst>
              <p:ext uri="{D42A27DB-BD31-4B8C-83A1-F6EECF244321}">
                <p14:modId xmlns:p14="http://schemas.microsoft.com/office/powerpoint/2010/main" val="3261117815"/>
              </p:ext>
            </p:extLst>
          </p:nvPr>
        </p:nvGraphicFramePr>
        <p:xfrm>
          <a:off x="271753" y="3734254"/>
          <a:ext cx="11685079" cy="2377440"/>
        </p:xfrm>
        <a:graphic>
          <a:graphicData uri="http://schemas.openxmlformats.org/drawingml/2006/table">
            <a:tbl>
              <a:tblPr firstRow="1">
                <a:tableStyleId>{2D5ABB26-0587-4C30-8999-92F81FD0307C}</a:tableStyleId>
              </a:tblPr>
              <a:tblGrid>
                <a:gridCol w="1229344">
                  <a:extLst>
                    <a:ext uri="{9D8B030D-6E8A-4147-A177-3AD203B41FA5}">
                      <a16:colId xmlns:a16="http://schemas.microsoft.com/office/drawing/2014/main" val="52457850"/>
                    </a:ext>
                  </a:extLst>
                </a:gridCol>
                <a:gridCol w="4029370">
                  <a:extLst>
                    <a:ext uri="{9D8B030D-6E8A-4147-A177-3AD203B41FA5}">
                      <a16:colId xmlns:a16="http://schemas.microsoft.com/office/drawing/2014/main" val="996761162"/>
                    </a:ext>
                  </a:extLst>
                </a:gridCol>
                <a:gridCol w="6426365">
                  <a:extLst>
                    <a:ext uri="{9D8B030D-6E8A-4147-A177-3AD203B41FA5}">
                      <a16:colId xmlns:a16="http://schemas.microsoft.com/office/drawing/2014/main" val="2037866120"/>
                    </a:ext>
                  </a:extLst>
                </a:gridCol>
              </a:tblGrid>
              <a:tr h="0">
                <a:tc>
                  <a:txBody>
                    <a:bodyPr/>
                    <a:lstStyle/>
                    <a:p>
                      <a:r>
                        <a:rPr lang="en-IN" b="1" dirty="0">
                          <a:effectLst/>
                        </a:rPr>
                        <a:t>Model</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1" dirty="0">
                          <a:effectLst/>
                        </a:rPr>
                        <a:t>Repo Folder</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1" dirty="0" err="1">
                          <a:effectLst/>
                        </a:rPr>
                        <a:t>Gradio</a:t>
                      </a:r>
                      <a:r>
                        <a:rPr lang="en-IN" b="1" dirty="0">
                          <a:effectLst/>
                        </a:rPr>
                        <a:t> App</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7229531"/>
                  </a:ext>
                </a:extLst>
              </a:tr>
              <a:tr h="0">
                <a:tc>
                  <a:txBody>
                    <a:bodyPr/>
                    <a:lstStyle/>
                    <a:p>
                      <a:r>
                        <a:rPr lang="en-IN">
                          <a:effectLst/>
                        </a:rPr>
                        <a:t>BART</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err="1">
                          <a:effectLst/>
                        </a:rPr>
                        <a:t>Email_Subject_Generation_BART</a:t>
                      </a:r>
                      <a:endParaRPr lang="en-IN"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u="sng">
                          <a:effectLst/>
                          <a:hlinkClick r:id="rId3"/>
                        </a:rPr>
                        <a:t>https://huggingface.co/spaces/paramasivan27/Email_Subject_Generation_BART</a:t>
                      </a:r>
                      <a:endParaRPr lang="en-IN">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973579"/>
                  </a:ext>
                </a:extLst>
              </a:tr>
              <a:tr h="0">
                <a:tc>
                  <a:txBody>
                    <a:bodyPr/>
                    <a:lstStyle/>
                    <a:p>
                      <a:r>
                        <a:rPr lang="en-IN">
                          <a:effectLst/>
                        </a:rPr>
                        <a:t>T5 Small</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effectLst/>
                        </a:rPr>
                        <a:t>Email_Subject_Generation_T5Small</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u="sng" dirty="0">
                          <a:effectLst/>
                          <a:hlinkClick r:id="rId4"/>
                        </a:rPr>
                        <a:t>https://huggingface.co/spaces/paramasivan27/Email_Subject_Generation_T5Small</a:t>
                      </a:r>
                      <a:endParaRPr lang="en-IN"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7845408"/>
                  </a:ext>
                </a:extLst>
              </a:tr>
              <a:tr h="0">
                <a:tc>
                  <a:txBody>
                    <a:bodyPr/>
                    <a:lstStyle/>
                    <a:p>
                      <a:r>
                        <a:rPr lang="en-IN" dirty="0">
                          <a:effectLst/>
                        </a:rPr>
                        <a:t>GPT2</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rPr>
                        <a:t>AIML_QandA_finetuned_gpt2</a:t>
                      </a: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effectLst/>
                          <a:hlinkClick r:id="rId5"/>
                        </a:rPr>
                        <a:t>https://huggingface.co/spaces/paramasivan27/AIML_QandA_finetuned_gpt2</a:t>
                      </a:r>
                      <a:endParaRPr lang="en-IN" dirty="0">
                        <a:effectLst/>
                      </a:endParaRPr>
                    </a:p>
                  </a:txBody>
                  <a:tcPr marL="123825" marR="12382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5966011"/>
                  </a:ext>
                </a:extLst>
              </a:tr>
            </a:tbl>
          </a:graphicData>
        </a:graphic>
      </p:graphicFrame>
      <p:sp>
        <p:nvSpPr>
          <p:cNvPr id="13" name="Content Placeholder 12">
            <a:extLst>
              <a:ext uri="{FF2B5EF4-FFF2-40B4-BE49-F238E27FC236}">
                <a16:creationId xmlns:a16="http://schemas.microsoft.com/office/drawing/2014/main" id="{E4DE0D33-FCF6-531D-6625-0B426DBD040A}"/>
              </a:ext>
            </a:extLst>
          </p:cNvPr>
          <p:cNvSpPr>
            <a:spLocks noGrp="1"/>
          </p:cNvSpPr>
          <p:nvPr>
            <p:ph sz="quarter" idx="13"/>
          </p:nvPr>
        </p:nvSpPr>
        <p:spPr>
          <a:xfrm>
            <a:off x="457200" y="1905594"/>
            <a:ext cx="10512425" cy="1523406"/>
          </a:xfrm>
        </p:spPr>
        <p:txBody>
          <a:bodyPr/>
          <a:lstStyle/>
          <a:p>
            <a:pPr marL="457200" indent="-457200">
              <a:lnSpc>
                <a:spcPct val="100000"/>
              </a:lnSpc>
              <a:buClrTx/>
              <a:buFont typeface="+mj-lt"/>
              <a:buAutoNum type="arabicPeriod"/>
            </a:pPr>
            <a:r>
              <a:rPr lang="en-US" sz="1800" dirty="0"/>
              <a:t>Initially used a simple </a:t>
            </a:r>
            <a:r>
              <a:rPr lang="en-US" sz="1800" dirty="0" err="1"/>
              <a:t>Colab</a:t>
            </a:r>
            <a:r>
              <a:rPr lang="en-US" sz="1800" dirty="0"/>
              <a:t> notebook </a:t>
            </a:r>
            <a:r>
              <a:rPr lang="en-US" sz="1800" dirty="0" err="1"/>
              <a:t>Gradio</a:t>
            </a:r>
            <a:r>
              <a:rPr lang="en-US" sz="1800" dirty="0"/>
              <a:t> for review</a:t>
            </a:r>
          </a:p>
          <a:p>
            <a:pPr marL="457200" indent="-457200">
              <a:lnSpc>
                <a:spcPct val="100000"/>
              </a:lnSpc>
              <a:buClrTx/>
              <a:buFont typeface="+mj-lt"/>
              <a:buAutoNum type="arabicPeriod"/>
            </a:pPr>
            <a:r>
              <a:rPr lang="en-US" sz="1800" dirty="0"/>
              <a:t>Final version of the application published to Hugging Face </a:t>
            </a:r>
            <a:r>
              <a:rPr lang="en-US" sz="1800" dirty="0" err="1"/>
              <a:t>Gradio</a:t>
            </a:r>
            <a:r>
              <a:rPr lang="en-US" sz="1800" dirty="0"/>
              <a:t> Spaces </a:t>
            </a:r>
          </a:p>
          <a:p>
            <a:pPr marL="457200" indent="-457200">
              <a:lnSpc>
                <a:spcPct val="100000"/>
              </a:lnSpc>
              <a:buClrTx/>
              <a:buFont typeface="+mj-lt"/>
              <a:buAutoNum type="arabicPeriod"/>
            </a:pPr>
            <a:r>
              <a:rPr lang="en-US" sz="1800" dirty="0"/>
              <a:t>Larger models, where we had to use quantization, had to be on </a:t>
            </a:r>
            <a:r>
              <a:rPr lang="en-US" sz="1800" dirty="0" err="1"/>
              <a:t>colab</a:t>
            </a:r>
            <a:r>
              <a:rPr lang="en-US" sz="1800" dirty="0"/>
              <a:t> </a:t>
            </a:r>
          </a:p>
        </p:txBody>
      </p:sp>
    </p:spTree>
    <p:extLst>
      <p:ext uri="{BB962C8B-B14F-4D97-AF65-F5344CB8AC3E}">
        <p14:creationId xmlns:p14="http://schemas.microsoft.com/office/powerpoint/2010/main" val="2431890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8C7C3E5-9950-45B6-A163-B4C9159A97D6}"/>
              </a:ext>
            </a:extLst>
          </p:cNvPr>
          <p:cNvSpPr>
            <a:spLocks noGrp="1"/>
          </p:cNvSpPr>
          <p:nvPr>
            <p:ph type="title"/>
          </p:nvPr>
        </p:nvSpPr>
        <p:spPr>
          <a:xfrm>
            <a:off x="304804" y="339991"/>
            <a:ext cx="11502142" cy="1499851"/>
          </a:xfrm>
        </p:spPr>
        <p:txBody>
          <a:bodyPr/>
          <a:lstStyle/>
          <a:p>
            <a:r>
              <a:rPr lang="en-US" dirty="0"/>
              <a:t>Human Evaluation</a:t>
            </a:r>
          </a:p>
        </p:txBody>
      </p:sp>
      <p:sp>
        <p:nvSpPr>
          <p:cNvPr id="12" name="Date Placeholder 11">
            <a:extLst>
              <a:ext uri="{FF2B5EF4-FFF2-40B4-BE49-F238E27FC236}">
                <a16:creationId xmlns:a16="http://schemas.microsoft.com/office/drawing/2014/main" id="{1904AFD2-504E-48D4-85F0-867CE6E01537}"/>
              </a:ext>
            </a:extLst>
          </p:cNvPr>
          <p:cNvSpPr>
            <a:spLocks noGrp="1"/>
          </p:cNvSpPr>
          <p:nvPr>
            <p:ph type="dt" sz="half" idx="10"/>
          </p:nvPr>
        </p:nvSpPr>
        <p:spPr>
          <a:xfrm>
            <a:off x="457200" y="6324600"/>
            <a:ext cx="2560220" cy="365125"/>
          </a:xfrm>
        </p:spPr>
        <p:txBody>
          <a:bodyPr/>
          <a:lstStyle/>
          <a:p>
            <a:r>
              <a:rPr lang="en-US" dirty="0"/>
              <a:t>21/9/2024</a:t>
            </a:r>
          </a:p>
        </p:txBody>
      </p:sp>
      <p:sp>
        <p:nvSpPr>
          <p:cNvPr id="14" name="Footer Placeholder 13">
            <a:extLst>
              <a:ext uri="{FF2B5EF4-FFF2-40B4-BE49-F238E27FC236}">
                <a16:creationId xmlns:a16="http://schemas.microsoft.com/office/drawing/2014/main" id="{44A2E839-052A-4858-BDC4-4E70B50A0AA8}"/>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
        <p:nvSpPr>
          <p:cNvPr id="15" name="Slide Number Placeholder 14">
            <a:extLst>
              <a:ext uri="{FF2B5EF4-FFF2-40B4-BE49-F238E27FC236}">
                <a16:creationId xmlns:a16="http://schemas.microsoft.com/office/drawing/2014/main" id="{1FBCA4F4-1A4E-4FBA-83BA-E47D9DE61398}"/>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21</a:t>
            </a:fld>
            <a:endParaRPr lang="en-US" dirty="0"/>
          </a:p>
        </p:txBody>
      </p:sp>
      <p:pic>
        <p:nvPicPr>
          <p:cNvPr id="7" name="Picture 6">
            <a:extLst>
              <a:ext uri="{FF2B5EF4-FFF2-40B4-BE49-F238E27FC236}">
                <a16:creationId xmlns:a16="http://schemas.microsoft.com/office/drawing/2014/main" id="{404326FF-4D2E-3B12-7A0D-D22C8CC2FEA7}"/>
              </a:ext>
            </a:extLst>
          </p:cNvPr>
          <p:cNvPicPr>
            <a:picLocks noChangeAspect="1"/>
          </p:cNvPicPr>
          <p:nvPr/>
        </p:nvPicPr>
        <p:blipFill>
          <a:blip r:embed="rId3"/>
          <a:stretch>
            <a:fillRect/>
          </a:stretch>
        </p:blipFill>
        <p:spPr>
          <a:xfrm>
            <a:off x="213259" y="1928332"/>
            <a:ext cx="8529986" cy="2948468"/>
          </a:xfrm>
          <a:prstGeom prst="rect">
            <a:avLst/>
          </a:prstGeom>
        </p:spPr>
      </p:pic>
      <p:pic>
        <p:nvPicPr>
          <p:cNvPr id="4" name="Picture 3">
            <a:extLst>
              <a:ext uri="{FF2B5EF4-FFF2-40B4-BE49-F238E27FC236}">
                <a16:creationId xmlns:a16="http://schemas.microsoft.com/office/drawing/2014/main" id="{AFDB1137-5833-9C32-1243-81D694B37D94}"/>
              </a:ext>
            </a:extLst>
          </p:cNvPr>
          <p:cNvPicPr>
            <a:picLocks noChangeAspect="1"/>
          </p:cNvPicPr>
          <p:nvPr/>
        </p:nvPicPr>
        <p:blipFill>
          <a:blip r:embed="rId4"/>
          <a:stretch>
            <a:fillRect/>
          </a:stretch>
        </p:blipFill>
        <p:spPr>
          <a:xfrm>
            <a:off x="4478251" y="3166277"/>
            <a:ext cx="7685753" cy="2948467"/>
          </a:xfrm>
          <a:prstGeom prst="rect">
            <a:avLst/>
          </a:prstGeom>
        </p:spPr>
      </p:pic>
    </p:spTree>
    <p:extLst>
      <p:ext uri="{BB962C8B-B14F-4D97-AF65-F5344CB8AC3E}">
        <p14:creationId xmlns:p14="http://schemas.microsoft.com/office/powerpoint/2010/main" val="3204901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8C7C3E5-9950-45B6-A163-B4C9159A97D6}"/>
              </a:ext>
            </a:extLst>
          </p:cNvPr>
          <p:cNvSpPr>
            <a:spLocks noGrp="1"/>
          </p:cNvSpPr>
          <p:nvPr>
            <p:ph type="title"/>
          </p:nvPr>
        </p:nvSpPr>
        <p:spPr>
          <a:xfrm>
            <a:off x="304804" y="339991"/>
            <a:ext cx="11502142" cy="1499851"/>
          </a:xfrm>
        </p:spPr>
        <p:txBody>
          <a:bodyPr/>
          <a:lstStyle/>
          <a:p>
            <a:r>
              <a:rPr lang="en-US" dirty="0"/>
              <a:t>Human Evaluation</a:t>
            </a:r>
          </a:p>
        </p:txBody>
      </p:sp>
      <p:sp>
        <p:nvSpPr>
          <p:cNvPr id="12" name="Date Placeholder 11">
            <a:extLst>
              <a:ext uri="{FF2B5EF4-FFF2-40B4-BE49-F238E27FC236}">
                <a16:creationId xmlns:a16="http://schemas.microsoft.com/office/drawing/2014/main" id="{1904AFD2-504E-48D4-85F0-867CE6E01537}"/>
              </a:ext>
            </a:extLst>
          </p:cNvPr>
          <p:cNvSpPr>
            <a:spLocks noGrp="1"/>
          </p:cNvSpPr>
          <p:nvPr>
            <p:ph type="dt" sz="half" idx="10"/>
          </p:nvPr>
        </p:nvSpPr>
        <p:spPr>
          <a:xfrm>
            <a:off x="457200" y="6324600"/>
            <a:ext cx="2560220" cy="365125"/>
          </a:xfrm>
        </p:spPr>
        <p:txBody>
          <a:bodyPr/>
          <a:lstStyle/>
          <a:p>
            <a:r>
              <a:rPr lang="en-US" dirty="0"/>
              <a:t>21/9/2024</a:t>
            </a:r>
          </a:p>
        </p:txBody>
      </p:sp>
      <p:sp>
        <p:nvSpPr>
          <p:cNvPr id="14" name="Footer Placeholder 13">
            <a:extLst>
              <a:ext uri="{FF2B5EF4-FFF2-40B4-BE49-F238E27FC236}">
                <a16:creationId xmlns:a16="http://schemas.microsoft.com/office/drawing/2014/main" id="{44A2E839-052A-4858-BDC4-4E70B50A0AA8}"/>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
        <p:nvSpPr>
          <p:cNvPr id="15" name="Slide Number Placeholder 14">
            <a:extLst>
              <a:ext uri="{FF2B5EF4-FFF2-40B4-BE49-F238E27FC236}">
                <a16:creationId xmlns:a16="http://schemas.microsoft.com/office/drawing/2014/main" id="{1FBCA4F4-1A4E-4FBA-83BA-E47D9DE61398}"/>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22</a:t>
            </a:fld>
            <a:endParaRPr lang="en-US" dirty="0"/>
          </a:p>
        </p:txBody>
      </p:sp>
      <p:pic>
        <p:nvPicPr>
          <p:cNvPr id="3" name="Content Placeholder 2">
            <a:extLst>
              <a:ext uri="{FF2B5EF4-FFF2-40B4-BE49-F238E27FC236}">
                <a16:creationId xmlns:a16="http://schemas.microsoft.com/office/drawing/2014/main" id="{7B2F367B-A1DA-3C42-6720-62C5D56D8B72}"/>
              </a:ext>
            </a:extLst>
          </p:cNvPr>
          <p:cNvPicPr>
            <a:picLocks noGrp="1" noChangeAspect="1"/>
          </p:cNvPicPr>
          <p:nvPr>
            <p:ph sz="quarter" idx="13"/>
          </p:nvPr>
        </p:nvPicPr>
        <p:blipFill>
          <a:blip r:embed="rId3"/>
          <a:stretch>
            <a:fillRect/>
          </a:stretch>
        </p:blipFill>
        <p:spPr>
          <a:xfrm>
            <a:off x="0" y="1732529"/>
            <a:ext cx="9051235" cy="2997582"/>
          </a:xfrm>
        </p:spPr>
      </p:pic>
      <p:pic>
        <p:nvPicPr>
          <p:cNvPr id="5" name="Picture 4">
            <a:extLst>
              <a:ext uri="{FF2B5EF4-FFF2-40B4-BE49-F238E27FC236}">
                <a16:creationId xmlns:a16="http://schemas.microsoft.com/office/drawing/2014/main" id="{6CE4917C-BDB3-A863-5E25-08A66F0F1376}"/>
              </a:ext>
            </a:extLst>
          </p:cNvPr>
          <p:cNvPicPr>
            <a:picLocks noChangeAspect="1"/>
          </p:cNvPicPr>
          <p:nvPr/>
        </p:nvPicPr>
        <p:blipFill>
          <a:blip r:embed="rId4"/>
          <a:stretch>
            <a:fillRect/>
          </a:stretch>
        </p:blipFill>
        <p:spPr>
          <a:xfrm>
            <a:off x="4570436" y="3002339"/>
            <a:ext cx="7596852" cy="2749103"/>
          </a:xfrm>
          <a:prstGeom prst="rect">
            <a:avLst/>
          </a:prstGeom>
        </p:spPr>
      </p:pic>
    </p:spTree>
    <p:extLst>
      <p:ext uri="{BB962C8B-B14F-4D97-AF65-F5344CB8AC3E}">
        <p14:creationId xmlns:p14="http://schemas.microsoft.com/office/powerpoint/2010/main" val="2172731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45C8D-E5BE-B45E-0550-CFF7681449F2}"/>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EE010308-D8AB-40CC-A295-13EF53FA1177}"/>
              </a:ext>
            </a:extLst>
          </p:cNvPr>
          <p:cNvPicPr>
            <a:picLocks noChangeAspect="1"/>
          </p:cNvPicPr>
          <p:nvPr/>
        </p:nvPicPr>
        <p:blipFill>
          <a:blip r:embed="rId3"/>
          <a:stretch>
            <a:fillRect/>
          </a:stretch>
        </p:blipFill>
        <p:spPr>
          <a:xfrm>
            <a:off x="200140" y="1845317"/>
            <a:ext cx="7772400" cy="1607646"/>
          </a:xfrm>
          <a:prstGeom prst="rect">
            <a:avLst/>
          </a:prstGeom>
        </p:spPr>
      </p:pic>
      <p:sp>
        <p:nvSpPr>
          <p:cNvPr id="11" name="Title 10">
            <a:extLst>
              <a:ext uri="{FF2B5EF4-FFF2-40B4-BE49-F238E27FC236}">
                <a16:creationId xmlns:a16="http://schemas.microsoft.com/office/drawing/2014/main" id="{C017EF57-4ABC-9BB9-4BFA-815FD7BA7439}"/>
              </a:ext>
            </a:extLst>
          </p:cNvPr>
          <p:cNvSpPr>
            <a:spLocks noGrp="1"/>
          </p:cNvSpPr>
          <p:nvPr>
            <p:ph type="title"/>
          </p:nvPr>
        </p:nvSpPr>
        <p:spPr>
          <a:xfrm>
            <a:off x="304804" y="339991"/>
            <a:ext cx="11502142" cy="1499851"/>
          </a:xfrm>
        </p:spPr>
        <p:txBody>
          <a:bodyPr/>
          <a:lstStyle/>
          <a:p>
            <a:r>
              <a:rPr lang="en-US" dirty="0"/>
              <a:t>Human Evaluation</a:t>
            </a:r>
          </a:p>
        </p:txBody>
      </p:sp>
      <p:sp>
        <p:nvSpPr>
          <p:cNvPr id="12" name="Date Placeholder 11">
            <a:extLst>
              <a:ext uri="{FF2B5EF4-FFF2-40B4-BE49-F238E27FC236}">
                <a16:creationId xmlns:a16="http://schemas.microsoft.com/office/drawing/2014/main" id="{8BCA0241-CF11-6110-CE1D-7EFBCD41ABAC}"/>
              </a:ext>
            </a:extLst>
          </p:cNvPr>
          <p:cNvSpPr>
            <a:spLocks noGrp="1"/>
          </p:cNvSpPr>
          <p:nvPr>
            <p:ph type="dt" sz="half" idx="10"/>
          </p:nvPr>
        </p:nvSpPr>
        <p:spPr>
          <a:xfrm>
            <a:off x="457200" y="6324600"/>
            <a:ext cx="2560220" cy="365125"/>
          </a:xfrm>
        </p:spPr>
        <p:txBody>
          <a:bodyPr/>
          <a:lstStyle/>
          <a:p>
            <a:r>
              <a:rPr lang="en-US" dirty="0"/>
              <a:t>21/9/2024</a:t>
            </a:r>
          </a:p>
        </p:txBody>
      </p:sp>
      <p:sp>
        <p:nvSpPr>
          <p:cNvPr id="14" name="Footer Placeholder 13">
            <a:extLst>
              <a:ext uri="{FF2B5EF4-FFF2-40B4-BE49-F238E27FC236}">
                <a16:creationId xmlns:a16="http://schemas.microsoft.com/office/drawing/2014/main" id="{CF70DEB9-833D-621A-960D-C4F683ABC89A}"/>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
        <p:nvSpPr>
          <p:cNvPr id="15" name="Slide Number Placeholder 14">
            <a:extLst>
              <a:ext uri="{FF2B5EF4-FFF2-40B4-BE49-F238E27FC236}">
                <a16:creationId xmlns:a16="http://schemas.microsoft.com/office/drawing/2014/main" id="{A9924283-5E52-E74D-8E12-6DFF060E73F6}"/>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23</a:t>
            </a:fld>
            <a:endParaRPr lang="en-US" dirty="0"/>
          </a:p>
        </p:txBody>
      </p:sp>
      <p:pic>
        <p:nvPicPr>
          <p:cNvPr id="5" name="Content Placeholder 4">
            <a:extLst>
              <a:ext uri="{FF2B5EF4-FFF2-40B4-BE49-F238E27FC236}">
                <a16:creationId xmlns:a16="http://schemas.microsoft.com/office/drawing/2014/main" id="{8CD3B357-E8DA-C3DC-7AD4-AA9A87BB748D}"/>
              </a:ext>
            </a:extLst>
          </p:cNvPr>
          <p:cNvPicPr>
            <a:picLocks noGrp="1" noChangeAspect="1"/>
          </p:cNvPicPr>
          <p:nvPr>
            <p:ph sz="quarter" idx="13"/>
          </p:nvPr>
        </p:nvPicPr>
        <p:blipFill>
          <a:blip r:embed="rId4"/>
          <a:stretch>
            <a:fillRect/>
          </a:stretch>
        </p:blipFill>
        <p:spPr>
          <a:xfrm>
            <a:off x="5430845" y="3429000"/>
            <a:ext cx="6159500" cy="1409700"/>
          </a:xfrm>
        </p:spPr>
      </p:pic>
      <p:pic>
        <p:nvPicPr>
          <p:cNvPr id="8" name="Picture 7">
            <a:extLst>
              <a:ext uri="{FF2B5EF4-FFF2-40B4-BE49-F238E27FC236}">
                <a16:creationId xmlns:a16="http://schemas.microsoft.com/office/drawing/2014/main" id="{15E86BC2-20E7-EFCB-9859-4A3AD4D0595F}"/>
              </a:ext>
            </a:extLst>
          </p:cNvPr>
          <p:cNvPicPr>
            <a:picLocks noChangeAspect="1"/>
          </p:cNvPicPr>
          <p:nvPr/>
        </p:nvPicPr>
        <p:blipFill>
          <a:blip r:embed="rId5"/>
          <a:stretch>
            <a:fillRect/>
          </a:stretch>
        </p:blipFill>
        <p:spPr>
          <a:xfrm>
            <a:off x="200140" y="4706717"/>
            <a:ext cx="6184900" cy="1511300"/>
          </a:xfrm>
          <a:prstGeom prst="rect">
            <a:avLst/>
          </a:prstGeom>
        </p:spPr>
      </p:pic>
    </p:spTree>
    <p:extLst>
      <p:ext uri="{BB962C8B-B14F-4D97-AF65-F5344CB8AC3E}">
        <p14:creationId xmlns:p14="http://schemas.microsoft.com/office/powerpoint/2010/main" val="4075673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2C756-4A01-D102-F65B-F1B365F94AC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530C4283-971D-936F-8D1D-CFA7B95033B9}"/>
              </a:ext>
            </a:extLst>
          </p:cNvPr>
          <p:cNvSpPr>
            <a:spLocks noGrp="1"/>
          </p:cNvSpPr>
          <p:nvPr>
            <p:ph type="title"/>
          </p:nvPr>
        </p:nvSpPr>
        <p:spPr>
          <a:xfrm>
            <a:off x="304804" y="339991"/>
            <a:ext cx="11502142" cy="1499851"/>
          </a:xfrm>
        </p:spPr>
        <p:txBody>
          <a:bodyPr/>
          <a:lstStyle/>
          <a:p>
            <a:r>
              <a:rPr lang="en-US" dirty="0"/>
              <a:t>Human Evaluation</a:t>
            </a:r>
          </a:p>
        </p:txBody>
      </p:sp>
      <p:sp>
        <p:nvSpPr>
          <p:cNvPr id="12" name="Date Placeholder 11">
            <a:extLst>
              <a:ext uri="{FF2B5EF4-FFF2-40B4-BE49-F238E27FC236}">
                <a16:creationId xmlns:a16="http://schemas.microsoft.com/office/drawing/2014/main" id="{A9FC608B-5749-5BDD-8751-39F6FFE44093}"/>
              </a:ext>
            </a:extLst>
          </p:cNvPr>
          <p:cNvSpPr>
            <a:spLocks noGrp="1"/>
          </p:cNvSpPr>
          <p:nvPr>
            <p:ph type="dt" sz="half" idx="10"/>
          </p:nvPr>
        </p:nvSpPr>
        <p:spPr>
          <a:xfrm>
            <a:off x="457200" y="6324600"/>
            <a:ext cx="2560220" cy="365125"/>
          </a:xfrm>
        </p:spPr>
        <p:txBody>
          <a:bodyPr/>
          <a:lstStyle/>
          <a:p>
            <a:r>
              <a:rPr lang="en-US" dirty="0"/>
              <a:t>21/9/2024</a:t>
            </a:r>
          </a:p>
        </p:txBody>
      </p:sp>
      <p:sp>
        <p:nvSpPr>
          <p:cNvPr id="14" name="Footer Placeholder 13">
            <a:extLst>
              <a:ext uri="{FF2B5EF4-FFF2-40B4-BE49-F238E27FC236}">
                <a16:creationId xmlns:a16="http://schemas.microsoft.com/office/drawing/2014/main" id="{32B91595-FAEB-51DA-BF9A-0C81A3EE26FF}"/>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
        <p:nvSpPr>
          <p:cNvPr id="15" name="Slide Number Placeholder 14">
            <a:extLst>
              <a:ext uri="{FF2B5EF4-FFF2-40B4-BE49-F238E27FC236}">
                <a16:creationId xmlns:a16="http://schemas.microsoft.com/office/drawing/2014/main" id="{8D3FB19F-602F-6F0B-B186-2721F3CDDC63}"/>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24</a:t>
            </a:fld>
            <a:endParaRPr lang="en-US" dirty="0"/>
          </a:p>
        </p:txBody>
      </p:sp>
      <p:pic>
        <p:nvPicPr>
          <p:cNvPr id="9" name="Picture 8">
            <a:extLst>
              <a:ext uri="{FF2B5EF4-FFF2-40B4-BE49-F238E27FC236}">
                <a16:creationId xmlns:a16="http://schemas.microsoft.com/office/drawing/2014/main" id="{50D94E61-89D8-A18E-83B4-3878F0DDB957}"/>
              </a:ext>
            </a:extLst>
          </p:cNvPr>
          <p:cNvPicPr>
            <a:picLocks noChangeAspect="1"/>
          </p:cNvPicPr>
          <p:nvPr/>
        </p:nvPicPr>
        <p:blipFill>
          <a:blip r:embed="rId3"/>
          <a:stretch>
            <a:fillRect/>
          </a:stretch>
        </p:blipFill>
        <p:spPr>
          <a:xfrm>
            <a:off x="304804" y="4876754"/>
            <a:ext cx="7772400" cy="1443084"/>
          </a:xfrm>
          <a:prstGeom prst="rect">
            <a:avLst/>
          </a:prstGeom>
        </p:spPr>
      </p:pic>
      <p:pic>
        <p:nvPicPr>
          <p:cNvPr id="16" name="Picture 15">
            <a:extLst>
              <a:ext uri="{FF2B5EF4-FFF2-40B4-BE49-F238E27FC236}">
                <a16:creationId xmlns:a16="http://schemas.microsoft.com/office/drawing/2014/main" id="{1F4FB475-6DFB-1C40-FF60-937DC2B9B375}"/>
              </a:ext>
            </a:extLst>
          </p:cNvPr>
          <p:cNvPicPr>
            <a:picLocks noChangeAspect="1"/>
          </p:cNvPicPr>
          <p:nvPr/>
        </p:nvPicPr>
        <p:blipFill>
          <a:blip r:embed="rId4"/>
          <a:stretch>
            <a:fillRect/>
          </a:stretch>
        </p:blipFill>
        <p:spPr>
          <a:xfrm>
            <a:off x="304804" y="1842596"/>
            <a:ext cx="7772400" cy="1908345"/>
          </a:xfrm>
          <a:prstGeom prst="rect">
            <a:avLst/>
          </a:prstGeom>
        </p:spPr>
      </p:pic>
      <p:pic>
        <p:nvPicPr>
          <p:cNvPr id="18" name="Picture 17">
            <a:extLst>
              <a:ext uri="{FF2B5EF4-FFF2-40B4-BE49-F238E27FC236}">
                <a16:creationId xmlns:a16="http://schemas.microsoft.com/office/drawing/2014/main" id="{E0AC9391-E6CE-BE7A-8C57-8AFAA052ADDE}"/>
              </a:ext>
            </a:extLst>
          </p:cNvPr>
          <p:cNvPicPr>
            <a:picLocks noChangeAspect="1"/>
          </p:cNvPicPr>
          <p:nvPr/>
        </p:nvPicPr>
        <p:blipFill>
          <a:blip r:embed="rId5"/>
          <a:stretch>
            <a:fillRect/>
          </a:stretch>
        </p:blipFill>
        <p:spPr>
          <a:xfrm>
            <a:off x="5804984" y="3691189"/>
            <a:ext cx="6184900" cy="1435100"/>
          </a:xfrm>
          <a:prstGeom prst="rect">
            <a:avLst/>
          </a:prstGeom>
        </p:spPr>
      </p:pic>
    </p:spTree>
    <p:extLst>
      <p:ext uri="{BB962C8B-B14F-4D97-AF65-F5344CB8AC3E}">
        <p14:creationId xmlns:p14="http://schemas.microsoft.com/office/powerpoint/2010/main" val="2981260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A8DA9DB-1150-A176-410C-4F7ABE68C876}"/>
              </a:ext>
            </a:extLst>
          </p:cNvPr>
          <p:cNvPicPr>
            <a:picLocks noGrp="1" noChangeAspect="1"/>
          </p:cNvPicPr>
          <p:nvPr>
            <p:ph type="pic" sz="quarter" idx="13"/>
          </p:nvPr>
        </p:nvPicPr>
        <p:blipFill>
          <a:blip r:embed="rId3"/>
          <a:srcRect l="3559" r="3559"/>
          <a:stretch>
            <a:fillRect/>
          </a:stretch>
        </p:blipFill>
        <p:spPr/>
      </p:pic>
      <p:sp>
        <p:nvSpPr>
          <p:cNvPr id="9" name="Title 8">
            <a:extLst>
              <a:ext uri="{FF2B5EF4-FFF2-40B4-BE49-F238E27FC236}">
                <a16:creationId xmlns:a16="http://schemas.microsoft.com/office/drawing/2014/main" id="{A45C755F-7034-4B95-9A24-D6DFD5C84F15}"/>
              </a:ext>
            </a:extLst>
          </p:cNvPr>
          <p:cNvSpPr>
            <a:spLocks noGrp="1"/>
          </p:cNvSpPr>
          <p:nvPr>
            <p:ph type="ctrTitle"/>
          </p:nvPr>
        </p:nvSpPr>
        <p:spPr>
          <a:xfrm>
            <a:off x="12192" y="-1"/>
            <a:ext cx="12179808" cy="3278531"/>
          </a:xfrm>
        </p:spPr>
        <p:txBody>
          <a:bodyPr/>
          <a:lstStyle/>
          <a:p>
            <a:br>
              <a:rPr lang="en-US" dirty="0"/>
            </a:br>
            <a:r>
              <a:rPr lang="en-US" dirty="0"/>
              <a:t>Specifics of Training &amp; Git Details</a:t>
            </a:r>
          </a:p>
        </p:txBody>
      </p:sp>
      <p:sp>
        <p:nvSpPr>
          <p:cNvPr id="12" name="Date Placeholder 11">
            <a:extLst>
              <a:ext uri="{FF2B5EF4-FFF2-40B4-BE49-F238E27FC236}">
                <a16:creationId xmlns:a16="http://schemas.microsoft.com/office/drawing/2014/main" id="{235AD095-D800-491F-AA04-477AB8631F9A}"/>
              </a:ext>
            </a:extLst>
          </p:cNvPr>
          <p:cNvSpPr>
            <a:spLocks noGrp="1"/>
          </p:cNvSpPr>
          <p:nvPr>
            <p:ph type="dt" sz="half" idx="10"/>
          </p:nvPr>
        </p:nvSpPr>
        <p:spPr>
          <a:xfrm>
            <a:off x="457200" y="6324600"/>
            <a:ext cx="2560220" cy="365125"/>
          </a:xfrm>
        </p:spPr>
        <p:txBody>
          <a:bodyPr/>
          <a:lstStyle/>
          <a:p>
            <a:r>
              <a:rPr lang="en-US" dirty="0"/>
              <a:t>8/8/2024</a:t>
            </a:r>
          </a:p>
        </p:txBody>
      </p:sp>
      <p:sp>
        <p:nvSpPr>
          <p:cNvPr id="75" name="Footer Placeholder 74">
            <a:extLst>
              <a:ext uri="{FF2B5EF4-FFF2-40B4-BE49-F238E27FC236}">
                <a16:creationId xmlns:a16="http://schemas.microsoft.com/office/drawing/2014/main" id="{A8951722-FA1A-4F09-A3E3-A7AA2499DE79}"/>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
        <p:nvSpPr>
          <p:cNvPr id="78" name="Slide Number Placeholder 77">
            <a:extLst>
              <a:ext uri="{FF2B5EF4-FFF2-40B4-BE49-F238E27FC236}">
                <a16:creationId xmlns:a16="http://schemas.microsoft.com/office/drawing/2014/main" id="{DC58DF8B-67EC-49BD-BDED-797061A72063}"/>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25</a:t>
            </a:fld>
            <a:endParaRPr lang="en-US" dirty="0"/>
          </a:p>
        </p:txBody>
      </p:sp>
    </p:spTree>
    <p:extLst>
      <p:ext uri="{BB962C8B-B14F-4D97-AF65-F5344CB8AC3E}">
        <p14:creationId xmlns:p14="http://schemas.microsoft.com/office/powerpoint/2010/main" val="3228817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8C7C3E5-9950-45B6-A163-B4C9159A97D6}"/>
              </a:ext>
            </a:extLst>
          </p:cNvPr>
          <p:cNvSpPr>
            <a:spLocks noGrp="1"/>
          </p:cNvSpPr>
          <p:nvPr>
            <p:ph type="title"/>
          </p:nvPr>
        </p:nvSpPr>
        <p:spPr>
          <a:xfrm>
            <a:off x="304804" y="339991"/>
            <a:ext cx="11502142" cy="1499851"/>
          </a:xfrm>
        </p:spPr>
        <p:txBody>
          <a:bodyPr/>
          <a:lstStyle/>
          <a:p>
            <a:r>
              <a:rPr lang="en-US" dirty="0"/>
              <a:t>Training – Email Subject</a:t>
            </a:r>
          </a:p>
        </p:txBody>
      </p:sp>
      <p:sp>
        <p:nvSpPr>
          <p:cNvPr id="12" name="Date Placeholder 11">
            <a:extLst>
              <a:ext uri="{FF2B5EF4-FFF2-40B4-BE49-F238E27FC236}">
                <a16:creationId xmlns:a16="http://schemas.microsoft.com/office/drawing/2014/main" id="{1904AFD2-504E-48D4-85F0-867CE6E01537}"/>
              </a:ext>
            </a:extLst>
          </p:cNvPr>
          <p:cNvSpPr>
            <a:spLocks noGrp="1"/>
          </p:cNvSpPr>
          <p:nvPr>
            <p:ph type="dt" sz="half" idx="10"/>
          </p:nvPr>
        </p:nvSpPr>
        <p:spPr>
          <a:xfrm>
            <a:off x="457200" y="6324600"/>
            <a:ext cx="2560220" cy="365125"/>
          </a:xfrm>
        </p:spPr>
        <p:txBody>
          <a:bodyPr/>
          <a:lstStyle/>
          <a:p>
            <a:r>
              <a:rPr lang="en-US" dirty="0"/>
              <a:t>21/9/2024</a:t>
            </a:r>
          </a:p>
        </p:txBody>
      </p:sp>
      <p:sp>
        <p:nvSpPr>
          <p:cNvPr id="14" name="Footer Placeholder 13">
            <a:extLst>
              <a:ext uri="{FF2B5EF4-FFF2-40B4-BE49-F238E27FC236}">
                <a16:creationId xmlns:a16="http://schemas.microsoft.com/office/drawing/2014/main" id="{44A2E839-052A-4858-BDC4-4E70B50A0AA8}"/>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
        <p:nvSpPr>
          <p:cNvPr id="15" name="Slide Number Placeholder 14">
            <a:extLst>
              <a:ext uri="{FF2B5EF4-FFF2-40B4-BE49-F238E27FC236}">
                <a16:creationId xmlns:a16="http://schemas.microsoft.com/office/drawing/2014/main" id="{1FBCA4F4-1A4E-4FBA-83BA-E47D9DE61398}"/>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26</a:t>
            </a:fld>
            <a:endParaRPr lang="en-US" dirty="0"/>
          </a:p>
        </p:txBody>
      </p:sp>
      <p:sp>
        <p:nvSpPr>
          <p:cNvPr id="3" name="Content Placeholder 2">
            <a:extLst>
              <a:ext uri="{FF2B5EF4-FFF2-40B4-BE49-F238E27FC236}">
                <a16:creationId xmlns:a16="http://schemas.microsoft.com/office/drawing/2014/main" id="{138D9E5B-1E8F-8423-4A5B-EF2392AD5A59}"/>
              </a:ext>
            </a:extLst>
          </p:cNvPr>
          <p:cNvSpPr>
            <a:spLocks noGrp="1"/>
          </p:cNvSpPr>
          <p:nvPr>
            <p:ph sz="quarter" idx="13"/>
          </p:nvPr>
        </p:nvSpPr>
        <p:spPr>
          <a:xfrm>
            <a:off x="457199" y="1906325"/>
            <a:ext cx="6740458" cy="3266826"/>
          </a:xfrm>
        </p:spPr>
        <p:txBody>
          <a:bodyPr/>
          <a:lstStyle/>
          <a:p>
            <a:r>
              <a:rPr lang="en-US" dirty="0"/>
              <a:t>We fine tuned and tested the four models.</a:t>
            </a:r>
          </a:p>
          <a:p>
            <a:pPr marL="457200" indent="-457200">
              <a:lnSpc>
                <a:spcPct val="100000"/>
              </a:lnSpc>
              <a:buClrTx/>
              <a:buFont typeface="+mj-lt"/>
              <a:buAutoNum type="arabicPeriod"/>
            </a:pPr>
            <a:r>
              <a:rPr lang="en-US" sz="1800" dirty="0"/>
              <a:t>We started with Decoder only models like GPT2, DistilGPT2, </a:t>
            </a:r>
            <a:r>
              <a:rPr lang="en-US" sz="1800" dirty="0" err="1"/>
              <a:t>etc</a:t>
            </a:r>
            <a:endParaRPr lang="en-US" sz="1800" dirty="0"/>
          </a:p>
          <a:p>
            <a:pPr marL="457200" indent="-457200">
              <a:lnSpc>
                <a:spcPct val="100000"/>
              </a:lnSpc>
              <a:buClrTx/>
              <a:buFont typeface="+mj-lt"/>
              <a:buAutoNum type="arabicPeriod"/>
            </a:pPr>
            <a:r>
              <a:rPr lang="en-US" sz="1800" dirty="0"/>
              <a:t>Though these models generated a subject line - they were innovative and did not seem to consider the email body</a:t>
            </a:r>
          </a:p>
          <a:p>
            <a:pPr marL="457200" indent="-457200">
              <a:lnSpc>
                <a:spcPct val="100000"/>
              </a:lnSpc>
              <a:buClrTx/>
              <a:buFont typeface="+mj-lt"/>
              <a:buAutoNum type="arabicPeriod"/>
            </a:pPr>
            <a:r>
              <a:rPr lang="en-US" sz="1800" dirty="0"/>
              <a:t>On further reading and understanding , we started with BART and T5 models (encoder-decoder models)</a:t>
            </a:r>
          </a:p>
          <a:p>
            <a:pPr marL="457200" indent="-457200">
              <a:lnSpc>
                <a:spcPct val="100000"/>
              </a:lnSpc>
              <a:buClrTx/>
              <a:buFont typeface="+mj-lt"/>
              <a:buAutoNum type="arabicPeriod"/>
            </a:pPr>
            <a:r>
              <a:rPr lang="en-US" sz="1800" dirty="0"/>
              <a:t>We could get good Rouge score with these two models</a:t>
            </a:r>
          </a:p>
        </p:txBody>
      </p:sp>
      <p:pic>
        <p:nvPicPr>
          <p:cNvPr id="4" name="Picture 3">
            <a:extLst>
              <a:ext uri="{FF2B5EF4-FFF2-40B4-BE49-F238E27FC236}">
                <a16:creationId xmlns:a16="http://schemas.microsoft.com/office/drawing/2014/main" id="{52F114A6-60A8-B795-799D-35C9FCD05775}"/>
              </a:ext>
            </a:extLst>
          </p:cNvPr>
          <p:cNvPicPr>
            <a:picLocks noChangeAspect="1"/>
          </p:cNvPicPr>
          <p:nvPr/>
        </p:nvPicPr>
        <p:blipFill>
          <a:blip r:embed="rId3"/>
          <a:stretch>
            <a:fillRect/>
          </a:stretch>
        </p:blipFill>
        <p:spPr>
          <a:xfrm>
            <a:off x="7630859" y="1795107"/>
            <a:ext cx="4176087" cy="3595759"/>
          </a:xfrm>
          <a:prstGeom prst="rect">
            <a:avLst/>
          </a:prstGeom>
        </p:spPr>
      </p:pic>
    </p:spTree>
    <p:extLst>
      <p:ext uri="{BB962C8B-B14F-4D97-AF65-F5344CB8AC3E}">
        <p14:creationId xmlns:p14="http://schemas.microsoft.com/office/powerpoint/2010/main" val="3074542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0C623AD-7607-4642-BB4F-E516F092148D}"/>
              </a:ext>
            </a:extLst>
          </p:cNvPr>
          <p:cNvSpPr>
            <a:spLocks noGrp="1"/>
          </p:cNvSpPr>
          <p:nvPr>
            <p:ph type="dt" sz="half" idx="10"/>
          </p:nvPr>
        </p:nvSpPr>
        <p:spPr>
          <a:xfrm>
            <a:off x="457200" y="6324600"/>
            <a:ext cx="2560220" cy="365125"/>
          </a:xfrm>
        </p:spPr>
        <p:txBody>
          <a:bodyPr/>
          <a:lstStyle/>
          <a:p>
            <a:r>
              <a:rPr lang="en-US" dirty="0"/>
              <a:t>21/9/2024</a:t>
            </a:r>
          </a:p>
        </p:txBody>
      </p:sp>
      <p:sp>
        <p:nvSpPr>
          <p:cNvPr id="6" name="Slide Number Placeholder 5">
            <a:extLst>
              <a:ext uri="{FF2B5EF4-FFF2-40B4-BE49-F238E27FC236}">
                <a16:creationId xmlns:a16="http://schemas.microsoft.com/office/drawing/2014/main" id="{134E9AF2-86BD-4674-8439-B6BB38434626}"/>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27</a:t>
            </a:fld>
            <a:endParaRPr lang="en-US" dirty="0"/>
          </a:p>
        </p:txBody>
      </p:sp>
      <p:graphicFrame>
        <p:nvGraphicFramePr>
          <p:cNvPr id="30" name="Content Placeholder 3" descr="Column Placeholder ">
            <a:extLst>
              <a:ext uri="{FF2B5EF4-FFF2-40B4-BE49-F238E27FC236}">
                <a16:creationId xmlns:a16="http://schemas.microsoft.com/office/drawing/2014/main" id="{DAD2CA0F-DE53-443F-B5FE-0BD64D77B1B6}"/>
              </a:ext>
            </a:extLst>
          </p:cNvPr>
          <p:cNvGraphicFramePr>
            <a:graphicFrameLocks noGrp="1"/>
          </p:cNvGraphicFramePr>
          <p:nvPr>
            <p:ph sz="quarter" idx="13"/>
            <p:extLst>
              <p:ext uri="{D42A27DB-BD31-4B8C-83A1-F6EECF244321}">
                <p14:modId xmlns:p14="http://schemas.microsoft.com/office/powerpoint/2010/main" val="645433788"/>
              </p:ext>
            </p:extLst>
          </p:nvPr>
        </p:nvGraphicFramePr>
        <p:xfrm>
          <a:off x="515938" y="-88414"/>
          <a:ext cx="11156950" cy="3776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4">
            <a:extLst>
              <a:ext uri="{FF2B5EF4-FFF2-40B4-BE49-F238E27FC236}">
                <a16:creationId xmlns:a16="http://schemas.microsoft.com/office/drawing/2014/main" id="{D7EAA57A-079E-AE7E-38C6-12270CBAAB71}"/>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
        <p:nvSpPr>
          <p:cNvPr id="10" name="Title 2">
            <a:extLst>
              <a:ext uri="{FF2B5EF4-FFF2-40B4-BE49-F238E27FC236}">
                <a16:creationId xmlns:a16="http://schemas.microsoft.com/office/drawing/2014/main" id="{D142C376-0A4F-23D2-1EC3-DBC733F5D4C8}"/>
              </a:ext>
            </a:extLst>
          </p:cNvPr>
          <p:cNvSpPr>
            <a:spLocks noGrp="1"/>
          </p:cNvSpPr>
          <p:nvPr>
            <p:ph type="title"/>
          </p:nvPr>
        </p:nvSpPr>
        <p:spPr>
          <a:xfrm>
            <a:off x="457200" y="4657856"/>
            <a:ext cx="10744186" cy="1589223"/>
          </a:xfrm>
        </p:spPr>
        <p:txBody>
          <a:bodyPr/>
          <a:lstStyle/>
          <a:p>
            <a:r>
              <a:rPr lang="en-US" dirty="0"/>
              <a:t>Training – Email Subject</a:t>
            </a:r>
          </a:p>
        </p:txBody>
      </p:sp>
    </p:spTree>
    <p:extLst>
      <p:ext uri="{BB962C8B-B14F-4D97-AF65-F5344CB8AC3E}">
        <p14:creationId xmlns:p14="http://schemas.microsoft.com/office/powerpoint/2010/main" val="2627098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70B64-1706-F9D7-298F-E6126DB33BC3}"/>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B1EFAD89-4F5C-89F7-35B3-E3C601C1F357}"/>
              </a:ext>
            </a:extLst>
          </p:cNvPr>
          <p:cNvSpPr>
            <a:spLocks noGrp="1"/>
          </p:cNvSpPr>
          <p:nvPr>
            <p:ph type="title"/>
          </p:nvPr>
        </p:nvSpPr>
        <p:spPr>
          <a:xfrm>
            <a:off x="304804" y="339991"/>
            <a:ext cx="11502142" cy="1499851"/>
          </a:xfrm>
        </p:spPr>
        <p:txBody>
          <a:bodyPr/>
          <a:lstStyle/>
          <a:p>
            <a:r>
              <a:rPr lang="en-US" dirty="0"/>
              <a:t>Training – Q&amp;A</a:t>
            </a:r>
          </a:p>
        </p:txBody>
      </p:sp>
      <p:sp>
        <p:nvSpPr>
          <p:cNvPr id="12" name="Date Placeholder 11">
            <a:extLst>
              <a:ext uri="{FF2B5EF4-FFF2-40B4-BE49-F238E27FC236}">
                <a16:creationId xmlns:a16="http://schemas.microsoft.com/office/drawing/2014/main" id="{F704A4E0-93F7-2F68-F878-80F3027B1A38}"/>
              </a:ext>
            </a:extLst>
          </p:cNvPr>
          <p:cNvSpPr>
            <a:spLocks noGrp="1"/>
          </p:cNvSpPr>
          <p:nvPr>
            <p:ph type="dt" sz="half" idx="10"/>
          </p:nvPr>
        </p:nvSpPr>
        <p:spPr>
          <a:xfrm>
            <a:off x="457200" y="6324600"/>
            <a:ext cx="2560220" cy="365125"/>
          </a:xfrm>
        </p:spPr>
        <p:txBody>
          <a:bodyPr/>
          <a:lstStyle/>
          <a:p>
            <a:r>
              <a:rPr lang="en-US" dirty="0"/>
              <a:t>21/9/2024</a:t>
            </a:r>
          </a:p>
        </p:txBody>
      </p:sp>
      <p:sp>
        <p:nvSpPr>
          <p:cNvPr id="14" name="Footer Placeholder 13">
            <a:extLst>
              <a:ext uri="{FF2B5EF4-FFF2-40B4-BE49-F238E27FC236}">
                <a16:creationId xmlns:a16="http://schemas.microsoft.com/office/drawing/2014/main" id="{6AF5ACBA-F32D-9698-F363-D3B1CFB5783D}"/>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
        <p:nvSpPr>
          <p:cNvPr id="15" name="Slide Number Placeholder 14">
            <a:extLst>
              <a:ext uri="{FF2B5EF4-FFF2-40B4-BE49-F238E27FC236}">
                <a16:creationId xmlns:a16="http://schemas.microsoft.com/office/drawing/2014/main" id="{0CB49A26-0309-62AF-AF9F-FC6A9EB5A59B}"/>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28</a:t>
            </a:fld>
            <a:endParaRPr lang="en-US" dirty="0"/>
          </a:p>
        </p:txBody>
      </p:sp>
      <p:sp>
        <p:nvSpPr>
          <p:cNvPr id="3" name="Content Placeholder 2">
            <a:extLst>
              <a:ext uri="{FF2B5EF4-FFF2-40B4-BE49-F238E27FC236}">
                <a16:creationId xmlns:a16="http://schemas.microsoft.com/office/drawing/2014/main" id="{C6BDA371-F68F-AE71-99EE-8554EEBDECE4}"/>
              </a:ext>
            </a:extLst>
          </p:cNvPr>
          <p:cNvSpPr>
            <a:spLocks noGrp="1"/>
          </p:cNvSpPr>
          <p:nvPr>
            <p:ph sz="quarter" idx="13"/>
          </p:nvPr>
        </p:nvSpPr>
        <p:spPr>
          <a:xfrm>
            <a:off x="457199" y="2124040"/>
            <a:ext cx="6740458" cy="2360874"/>
          </a:xfrm>
        </p:spPr>
        <p:txBody>
          <a:bodyPr/>
          <a:lstStyle/>
          <a:p>
            <a:r>
              <a:rPr lang="en-US" dirty="0"/>
              <a:t>We fine tuned and tested the four models.</a:t>
            </a:r>
          </a:p>
          <a:p>
            <a:pPr marL="457200" indent="-457200">
              <a:lnSpc>
                <a:spcPct val="100000"/>
              </a:lnSpc>
              <a:buClrTx/>
              <a:buFont typeface="+mj-lt"/>
              <a:buAutoNum type="arabicPeriod"/>
            </a:pPr>
            <a:r>
              <a:rPr lang="en-US" sz="1800" dirty="0"/>
              <a:t>We initially started with BERT and T5 models. </a:t>
            </a:r>
          </a:p>
          <a:p>
            <a:pPr marL="457200" indent="-457200">
              <a:lnSpc>
                <a:spcPct val="100000"/>
              </a:lnSpc>
              <a:buClrTx/>
              <a:buFont typeface="+mj-lt"/>
              <a:buAutoNum type="arabicPeriod"/>
            </a:pPr>
            <a:r>
              <a:rPr lang="en-US" sz="1800" dirty="0"/>
              <a:t>We could not get relevant answers using these models</a:t>
            </a:r>
          </a:p>
          <a:p>
            <a:pPr marL="457200" indent="-457200">
              <a:lnSpc>
                <a:spcPct val="100000"/>
              </a:lnSpc>
              <a:buClrTx/>
              <a:buFont typeface="+mj-lt"/>
              <a:buAutoNum type="arabicPeriod"/>
            </a:pPr>
            <a:r>
              <a:rPr lang="en-US" sz="1800" dirty="0"/>
              <a:t>Quickly pivoted to Generative models as the problem statement recommended </a:t>
            </a:r>
          </a:p>
          <a:p>
            <a:pPr marL="457200" indent="-457200">
              <a:lnSpc>
                <a:spcPct val="100000"/>
              </a:lnSpc>
              <a:buClrTx/>
              <a:buFont typeface="+mj-lt"/>
              <a:buAutoNum type="arabicPeriod"/>
            </a:pPr>
            <a:r>
              <a:rPr lang="en-US" sz="1800" dirty="0"/>
              <a:t>We could get consistent and relevant responses</a:t>
            </a:r>
          </a:p>
        </p:txBody>
      </p:sp>
      <p:pic>
        <p:nvPicPr>
          <p:cNvPr id="5" name="Picture 4">
            <a:extLst>
              <a:ext uri="{FF2B5EF4-FFF2-40B4-BE49-F238E27FC236}">
                <a16:creationId xmlns:a16="http://schemas.microsoft.com/office/drawing/2014/main" id="{1CC9128A-C09B-E7B7-C63F-6392EFCEE8DA}"/>
              </a:ext>
            </a:extLst>
          </p:cNvPr>
          <p:cNvPicPr>
            <a:picLocks noChangeAspect="1"/>
          </p:cNvPicPr>
          <p:nvPr/>
        </p:nvPicPr>
        <p:blipFill>
          <a:blip r:embed="rId3"/>
          <a:stretch>
            <a:fillRect/>
          </a:stretch>
        </p:blipFill>
        <p:spPr>
          <a:xfrm>
            <a:off x="6784522" y="4416392"/>
            <a:ext cx="5124450" cy="1836716"/>
          </a:xfrm>
          <a:prstGeom prst="rect">
            <a:avLst/>
          </a:prstGeom>
        </p:spPr>
      </p:pic>
      <p:pic>
        <p:nvPicPr>
          <p:cNvPr id="7" name="Picture 6">
            <a:extLst>
              <a:ext uri="{FF2B5EF4-FFF2-40B4-BE49-F238E27FC236}">
                <a16:creationId xmlns:a16="http://schemas.microsoft.com/office/drawing/2014/main" id="{03E451B9-CF03-08FD-CC29-191640B22848}"/>
              </a:ext>
            </a:extLst>
          </p:cNvPr>
          <p:cNvPicPr>
            <a:picLocks noChangeAspect="1"/>
          </p:cNvPicPr>
          <p:nvPr/>
        </p:nvPicPr>
        <p:blipFill>
          <a:blip r:embed="rId4"/>
          <a:stretch>
            <a:fillRect/>
          </a:stretch>
        </p:blipFill>
        <p:spPr>
          <a:xfrm>
            <a:off x="6784522" y="1955483"/>
            <a:ext cx="5124450" cy="1787805"/>
          </a:xfrm>
          <a:prstGeom prst="rect">
            <a:avLst/>
          </a:prstGeom>
        </p:spPr>
      </p:pic>
    </p:spTree>
    <p:extLst>
      <p:ext uri="{BB962C8B-B14F-4D97-AF65-F5344CB8AC3E}">
        <p14:creationId xmlns:p14="http://schemas.microsoft.com/office/powerpoint/2010/main" val="2313796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61C17-697E-CA90-8967-C20BFFBB3D1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3B44781-B6AD-BC99-F29F-9F9279E442AE}"/>
              </a:ext>
            </a:extLst>
          </p:cNvPr>
          <p:cNvSpPr>
            <a:spLocks noGrp="1"/>
          </p:cNvSpPr>
          <p:nvPr>
            <p:ph type="dt" sz="half" idx="10"/>
          </p:nvPr>
        </p:nvSpPr>
        <p:spPr>
          <a:xfrm>
            <a:off x="457200" y="6324600"/>
            <a:ext cx="2560220" cy="365125"/>
          </a:xfrm>
        </p:spPr>
        <p:txBody>
          <a:bodyPr/>
          <a:lstStyle/>
          <a:p>
            <a:r>
              <a:rPr lang="en-US" dirty="0"/>
              <a:t>21/9/2024</a:t>
            </a:r>
          </a:p>
        </p:txBody>
      </p:sp>
      <p:sp>
        <p:nvSpPr>
          <p:cNvPr id="6" name="Slide Number Placeholder 5">
            <a:extLst>
              <a:ext uri="{FF2B5EF4-FFF2-40B4-BE49-F238E27FC236}">
                <a16:creationId xmlns:a16="http://schemas.microsoft.com/office/drawing/2014/main" id="{3F314BE9-C909-6F2D-4F55-AD06B05978E7}"/>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29</a:t>
            </a:fld>
            <a:endParaRPr lang="en-US" dirty="0"/>
          </a:p>
        </p:txBody>
      </p:sp>
      <p:graphicFrame>
        <p:nvGraphicFramePr>
          <p:cNvPr id="30" name="Content Placeholder 3" descr="Column Placeholder ">
            <a:extLst>
              <a:ext uri="{FF2B5EF4-FFF2-40B4-BE49-F238E27FC236}">
                <a16:creationId xmlns:a16="http://schemas.microsoft.com/office/drawing/2014/main" id="{598D8247-6BE2-8B7D-E9E8-7DBB933CF85E}"/>
              </a:ext>
            </a:extLst>
          </p:cNvPr>
          <p:cNvGraphicFramePr>
            <a:graphicFrameLocks noGrp="1"/>
          </p:cNvGraphicFramePr>
          <p:nvPr>
            <p:ph sz="quarter" idx="13"/>
            <p:extLst>
              <p:ext uri="{D42A27DB-BD31-4B8C-83A1-F6EECF244321}">
                <p14:modId xmlns:p14="http://schemas.microsoft.com/office/powerpoint/2010/main" val="701744818"/>
              </p:ext>
            </p:extLst>
          </p:nvPr>
        </p:nvGraphicFramePr>
        <p:xfrm>
          <a:off x="515938" y="-88414"/>
          <a:ext cx="11156950" cy="3776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4">
            <a:extLst>
              <a:ext uri="{FF2B5EF4-FFF2-40B4-BE49-F238E27FC236}">
                <a16:creationId xmlns:a16="http://schemas.microsoft.com/office/drawing/2014/main" id="{F007B1B7-BEA9-556B-9662-40B71F841F91}"/>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
        <p:nvSpPr>
          <p:cNvPr id="10" name="Title 2">
            <a:extLst>
              <a:ext uri="{FF2B5EF4-FFF2-40B4-BE49-F238E27FC236}">
                <a16:creationId xmlns:a16="http://schemas.microsoft.com/office/drawing/2014/main" id="{BFD1C693-92DB-16A2-10F6-3F757F96B19B}"/>
              </a:ext>
            </a:extLst>
          </p:cNvPr>
          <p:cNvSpPr>
            <a:spLocks noGrp="1"/>
          </p:cNvSpPr>
          <p:nvPr>
            <p:ph type="title"/>
          </p:nvPr>
        </p:nvSpPr>
        <p:spPr>
          <a:xfrm>
            <a:off x="457200" y="4657856"/>
            <a:ext cx="10744186" cy="1589223"/>
          </a:xfrm>
        </p:spPr>
        <p:txBody>
          <a:bodyPr/>
          <a:lstStyle/>
          <a:p>
            <a:r>
              <a:rPr lang="en-US" dirty="0"/>
              <a:t>Training – Q&amp;A</a:t>
            </a:r>
          </a:p>
        </p:txBody>
      </p:sp>
    </p:spTree>
    <p:extLst>
      <p:ext uri="{BB962C8B-B14F-4D97-AF65-F5344CB8AC3E}">
        <p14:creationId xmlns:p14="http://schemas.microsoft.com/office/powerpoint/2010/main" val="97432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C78657F-90AD-4505-B0A9-4FB8B5AE5AB1}"/>
              </a:ext>
            </a:extLst>
          </p:cNvPr>
          <p:cNvSpPr>
            <a:spLocks noGrp="1"/>
          </p:cNvSpPr>
          <p:nvPr>
            <p:ph type="title"/>
          </p:nvPr>
        </p:nvSpPr>
        <p:spPr>
          <a:xfrm>
            <a:off x="457200" y="725467"/>
            <a:ext cx="5410197" cy="1982171"/>
          </a:xfrm>
        </p:spPr>
        <p:txBody>
          <a:bodyPr/>
          <a:lstStyle/>
          <a:p>
            <a:r>
              <a:rPr lang="en-US" dirty="0"/>
              <a:t>Problem Description</a:t>
            </a:r>
          </a:p>
        </p:txBody>
      </p:sp>
      <p:sp>
        <p:nvSpPr>
          <p:cNvPr id="12" name="Content Placeholder 11">
            <a:extLst>
              <a:ext uri="{FF2B5EF4-FFF2-40B4-BE49-F238E27FC236}">
                <a16:creationId xmlns:a16="http://schemas.microsoft.com/office/drawing/2014/main" id="{ECCFA51B-E7CF-4281-8CF6-3036F63B7B0A}"/>
              </a:ext>
            </a:extLst>
          </p:cNvPr>
          <p:cNvSpPr>
            <a:spLocks noGrp="1"/>
          </p:cNvSpPr>
          <p:nvPr>
            <p:ph sz="quarter" idx="15"/>
          </p:nvPr>
        </p:nvSpPr>
        <p:spPr>
          <a:xfrm>
            <a:off x="453104" y="2957665"/>
            <a:ext cx="5543524" cy="3358733"/>
          </a:xfrm>
        </p:spPr>
        <p:txBody>
          <a:bodyPr>
            <a:normAutofit fontScale="92500" lnSpcReduction="20000"/>
          </a:bodyPr>
          <a:lstStyle/>
          <a:p>
            <a:r>
              <a:rPr lang="en-IN" dirty="0">
                <a:solidFill>
                  <a:schemeClr val="tx1"/>
                </a:solidFill>
              </a:rPr>
              <a:t>The first task </a:t>
            </a:r>
            <a:r>
              <a:rPr lang="en-IN" dirty="0"/>
              <a:t>is to generate concise email subject lines from the body of the email. This involves identifying the most salient sentences and summarizing them into a few words. </a:t>
            </a:r>
          </a:p>
          <a:p>
            <a:r>
              <a:rPr lang="en-IN" dirty="0"/>
              <a:t>Fine tuning any GPT2 variant to generate the most suitable subject line for any given email</a:t>
            </a:r>
          </a:p>
          <a:p>
            <a:r>
              <a:rPr lang="en-IN" dirty="0">
                <a:solidFill>
                  <a:schemeClr val="tx1"/>
                </a:solidFill>
              </a:rPr>
              <a:t>The second task </a:t>
            </a:r>
            <a:r>
              <a:rPr lang="en-IN" dirty="0"/>
              <a:t>is to train a domain-specific GPT-variant model that can answer questions specific to the AIML course. This task involves building a novel, relevant dataset for the task and fine-tune a GPT-variant model. </a:t>
            </a:r>
          </a:p>
          <a:p>
            <a:endParaRPr lang="en-IN" sz="1800" dirty="0">
              <a:effectLst/>
              <a:highlight>
                <a:srgbClr val="FFFFFF"/>
              </a:highlight>
              <a:latin typeface="TimesNewRomanPSMT"/>
            </a:endParaRPr>
          </a:p>
          <a:p>
            <a:endParaRPr lang="en-IN" dirty="0">
              <a:effectLst/>
              <a:highlight>
                <a:srgbClr val="FFFFFF"/>
              </a:highlight>
            </a:endParaRPr>
          </a:p>
          <a:p>
            <a:endParaRPr lang="en-US" dirty="0"/>
          </a:p>
        </p:txBody>
      </p:sp>
      <p:sp>
        <p:nvSpPr>
          <p:cNvPr id="14" name="Date Placeholder 13">
            <a:extLst>
              <a:ext uri="{FF2B5EF4-FFF2-40B4-BE49-F238E27FC236}">
                <a16:creationId xmlns:a16="http://schemas.microsoft.com/office/drawing/2014/main" id="{DF3231F7-2BDC-4AD4-8081-5E8C6FA0A14D}"/>
              </a:ext>
            </a:extLst>
          </p:cNvPr>
          <p:cNvSpPr>
            <a:spLocks noGrp="1"/>
          </p:cNvSpPr>
          <p:nvPr>
            <p:ph type="dt" sz="half" idx="10"/>
          </p:nvPr>
        </p:nvSpPr>
        <p:spPr>
          <a:xfrm>
            <a:off x="457200" y="6324600"/>
            <a:ext cx="2560220" cy="365125"/>
          </a:xfrm>
        </p:spPr>
        <p:txBody>
          <a:bodyPr/>
          <a:lstStyle/>
          <a:p>
            <a:r>
              <a:rPr lang="en-US" dirty="0"/>
              <a:t>21/9/2024</a:t>
            </a:r>
          </a:p>
        </p:txBody>
      </p:sp>
      <p:sp>
        <p:nvSpPr>
          <p:cNvPr id="15" name="Footer Placeholder 14">
            <a:extLst>
              <a:ext uri="{FF2B5EF4-FFF2-40B4-BE49-F238E27FC236}">
                <a16:creationId xmlns:a16="http://schemas.microsoft.com/office/drawing/2014/main" id="{F19B9707-D455-4AD9-B022-CC066798E115}"/>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
        <p:nvSpPr>
          <p:cNvPr id="16" name="Slide Number Placeholder 15">
            <a:extLst>
              <a:ext uri="{FF2B5EF4-FFF2-40B4-BE49-F238E27FC236}">
                <a16:creationId xmlns:a16="http://schemas.microsoft.com/office/drawing/2014/main" id="{44B5FDB3-8D02-4902-BEC4-691A9ADD9662}"/>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3</a:t>
            </a:fld>
            <a:endParaRPr lang="en-US" dirty="0"/>
          </a:p>
        </p:txBody>
      </p:sp>
      <p:pic>
        <p:nvPicPr>
          <p:cNvPr id="5" name="Picture Placeholder 4">
            <a:extLst>
              <a:ext uri="{FF2B5EF4-FFF2-40B4-BE49-F238E27FC236}">
                <a16:creationId xmlns:a16="http://schemas.microsoft.com/office/drawing/2014/main" id="{48905C6A-4903-88D4-FF27-523F06638A70}"/>
              </a:ext>
            </a:extLst>
          </p:cNvPr>
          <p:cNvPicPr>
            <a:picLocks noGrp="1" noChangeAspect="1"/>
          </p:cNvPicPr>
          <p:nvPr>
            <p:ph type="pic" sz="quarter" idx="13"/>
          </p:nvPr>
        </p:nvPicPr>
        <p:blipFill>
          <a:blip r:embed="rId3"/>
          <a:srcRect l="17511" r="17511"/>
          <a:stretch>
            <a:fillRect/>
          </a:stretch>
        </p:blipFill>
        <p:spPr/>
      </p:pic>
    </p:spTree>
    <p:extLst>
      <p:ext uri="{BB962C8B-B14F-4D97-AF65-F5344CB8AC3E}">
        <p14:creationId xmlns:p14="http://schemas.microsoft.com/office/powerpoint/2010/main" val="3465617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8C7C3E5-9950-45B6-A163-B4C9159A97D6}"/>
              </a:ext>
            </a:extLst>
          </p:cNvPr>
          <p:cNvSpPr>
            <a:spLocks noGrp="1"/>
          </p:cNvSpPr>
          <p:nvPr>
            <p:ph type="title"/>
          </p:nvPr>
        </p:nvSpPr>
        <p:spPr>
          <a:xfrm>
            <a:off x="304804" y="339991"/>
            <a:ext cx="11502142" cy="1499851"/>
          </a:xfrm>
        </p:spPr>
        <p:txBody>
          <a:bodyPr/>
          <a:lstStyle/>
          <a:p>
            <a:r>
              <a:rPr lang="en-US" dirty="0"/>
              <a:t>GitHub Repo</a:t>
            </a:r>
          </a:p>
        </p:txBody>
      </p:sp>
      <p:sp>
        <p:nvSpPr>
          <p:cNvPr id="12" name="Date Placeholder 11">
            <a:extLst>
              <a:ext uri="{FF2B5EF4-FFF2-40B4-BE49-F238E27FC236}">
                <a16:creationId xmlns:a16="http://schemas.microsoft.com/office/drawing/2014/main" id="{1904AFD2-504E-48D4-85F0-867CE6E01537}"/>
              </a:ext>
            </a:extLst>
          </p:cNvPr>
          <p:cNvSpPr>
            <a:spLocks noGrp="1"/>
          </p:cNvSpPr>
          <p:nvPr>
            <p:ph type="dt" sz="half" idx="10"/>
          </p:nvPr>
        </p:nvSpPr>
        <p:spPr>
          <a:xfrm>
            <a:off x="457200" y="6324600"/>
            <a:ext cx="2560220" cy="365125"/>
          </a:xfrm>
        </p:spPr>
        <p:txBody>
          <a:bodyPr/>
          <a:lstStyle/>
          <a:p>
            <a:r>
              <a:rPr lang="en-US" dirty="0"/>
              <a:t>21/9/2024</a:t>
            </a:r>
          </a:p>
        </p:txBody>
      </p:sp>
      <p:sp>
        <p:nvSpPr>
          <p:cNvPr id="14" name="Footer Placeholder 13">
            <a:extLst>
              <a:ext uri="{FF2B5EF4-FFF2-40B4-BE49-F238E27FC236}">
                <a16:creationId xmlns:a16="http://schemas.microsoft.com/office/drawing/2014/main" id="{44A2E839-052A-4858-BDC4-4E70B50A0AA8}"/>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
        <p:nvSpPr>
          <p:cNvPr id="15" name="Slide Number Placeholder 14">
            <a:extLst>
              <a:ext uri="{FF2B5EF4-FFF2-40B4-BE49-F238E27FC236}">
                <a16:creationId xmlns:a16="http://schemas.microsoft.com/office/drawing/2014/main" id="{1FBCA4F4-1A4E-4FBA-83BA-E47D9DE61398}"/>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30</a:t>
            </a:fld>
            <a:endParaRPr lang="en-US" dirty="0"/>
          </a:p>
        </p:txBody>
      </p:sp>
      <p:sp>
        <p:nvSpPr>
          <p:cNvPr id="13" name="Content Placeholder 12">
            <a:extLst>
              <a:ext uri="{FF2B5EF4-FFF2-40B4-BE49-F238E27FC236}">
                <a16:creationId xmlns:a16="http://schemas.microsoft.com/office/drawing/2014/main" id="{E4DE0D33-FCF6-531D-6625-0B426DBD040A}"/>
              </a:ext>
            </a:extLst>
          </p:cNvPr>
          <p:cNvSpPr>
            <a:spLocks noGrp="1"/>
          </p:cNvSpPr>
          <p:nvPr>
            <p:ph sz="quarter" idx="13"/>
          </p:nvPr>
        </p:nvSpPr>
        <p:spPr>
          <a:xfrm>
            <a:off x="457200" y="1905594"/>
            <a:ext cx="10512425" cy="1523406"/>
          </a:xfrm>
        </p:spPr>
        <p:txBody>
          <a:bodyPr/>
          <a:lstStyle/>
          <a:p>
            <a:pPr marL="457200" indent="-457200">
              <a:lnSpc>
                <a:spcPct val="100000"/>
              </a:lnSpc>
              <a:buClrTx/>
              <a:buFont typeface="+mj-lt"/>
              <a:buAutoNum type="arabicPeriod"/>
            </a:pPr>
            <a:r>
              <a:rPr lang="en-US" sz="1800" dirty="0"/>
              <a:t>All Training Data, Notebooks and </a:t>
            </a:r>
            <a:r>
              <a:rPr lang="en-US" sz="1800" dirty="0" err="1"/>
              <a:t>Gradio</a:t>
            </a:r>
            <a:r>
              <a:rPr lang="en-US" sz="1800" dirty="0"/>
              <a:t> App is present in the following GIT Repo</a:t>
            </a:r>
          </a:p>
          <a:p>
            <a:pPr marL="457200" indent="-457200">
              <a:lnSpc>
                <a:spcPct val="100000"/>
              </a:lnSpc>
              <a:buClrTx/>
              <a:buFont typeface="+mj-lt"/>
              <a:buAutoNum type="arabicPeriod"/>
            </a:pPr>
            <a:r>
              <a:rPr lang="en-US" sz="1800" dirty="0">
                <a:hlinkClick r:id="rId3"/>
              </a:rPr>
              <a:t>https://github.com/ch22group16/capstone-GenAI/tree/main</a:t>
            </a:r>
            <a:endParaRPr lang="en-US" sz="1800" dirty="0"/>
          </a:p>
          <a:p>
            <a:pPr>
              <a:lnSpc>
                <a:spcPct val="100000"/>
              </a:lnSpc>
              <a:buClrTx/>
            </a:pPr>
            <a:endParaRPr lang="en-US" sz="1800" dirty="0"/>
          </a:p>
        </p:txBody>
      </p:sp>
    </p:spTree>
    <p:extLst>
      <p:ext uri="{BB962C8B-B14F-4D97-AF65-F5344CB8AC3E}">
        <p14:creationId xmlns:p14="http://schemas.microsoft.com/office/powerpoint/2010/main" val="2594567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84B76E-1817-4FCB-88F9-1F38E5FEAA17}"/>
              </a:ext>
            </a:extLst>
          </p:cNvPr>
          <p:cNvSpPr>
            <a:spLocks noGrp="1"/>
          </p:cNvSpPr>
          <p:nvPr>
            <p:ph type="ctrTitle"/>
          </p:nvPr>
        </p:nvSpPr>
        <p:spPr>
          <a:xfrm>
            <a:off x="-9890" y="1"/>
            <a:ext cx="6168182" cy="6858000"/>
          </a:xfrm>
        </p:spPr>
        <p:txBody>
          <a:bodyPr/>
          <a:lstStyle/>
          <a:p>
            <a:r>
              <a:rPr lang="en-US" dirty="0"/>
              <a:t>Dataset</a:t>
            </a:r>
          </a:p>
        </p:txBody>
      </p:sp>
      <p:sp>
        <p:nvSpPr>
          <p:cNvPr id="9" name="Subtitle 8">
            <a:extLst>
              <a:ext uri="{FF2B5EF4-FFF2-40B4-BE49-F238E27FC236}">
                <a16:creationId xmlns:a16="http://schemas.microsoft.com/office/drawing/2014/main" id="{62922A0C-B599-4443-A7B4-8AFF6658A57D}"/>
              </a:ext>
            </a:extLst>
          </p:cNvPr>
          <p:cNvSpPr>
            <a:spLocks noGrp="1"/>
          </p:cNvSpPr>
          <p:nvPr>
            <p:ph type="subTitle" idx="1"/>
          </p:nvPr>
        </p:nvSpPr>
        <p:spPr>
          <a:xfrm>
            <a:off x="537410" y="4072044"/>
            <a:ext cx="4567990" cy="1495379"/>
          </a:xfrm>
        </p:spPr>
        <p:txBody>
          <a:bodyPr/>
          <a:lstStyle/>
          <a:p>
            <a:r>
              <a:rPr lang="en-US" dirty="0"/>
              <a:t>Analysis and Visualization</a:t>
            </a:r>
          </a:p>
        </p:txBody>
      </p:sp>
      <p:grpSp>
        <p:nvGrpSpPr>
          <p:cNvPr id="50" name="Group 49">
            <a:extLst>
              <a:ext uri="{FF2B5EF4-FFF2-40B4-BE49-F238E27FC236}">
                <a16:creationId xmlns:a16="http://schemas.microsoft.com/office/drawing/2014/main" id="{1617A038-E307-4FF8-9DFC-8D289F058A1F}"/>
              </a:ext>
              <a:ext uri="{C183D7F6-B498-43B3-948B-1728B52AA6E4}">
                <adec:decorative xmlns:adec="http://schemas.microsoft.com/office/drawing/2017/decorative" val="1"/>
              </a:ext>
            </a:extLst>
          </p:cNvPr>
          <p:cNvGrpSpPr/>
          <p:nvPr/>
        </p:nvGrpSpPr>
        <p:grpSpPr>
          <a:xfrm>
            <a:off x="-11414" y="-1"/>
            <a:ext cx="12214827" cy="6858000"/>
            <a:chOff x="-6214" y="-1"/>
            <a:chExt cx="12214827" cy="6858000"/>
          </a:xfrm>
        </p:grpSpPr>
        <p:cxnSp>
          <p:nvCxnSpPr>
            <p:cNvPr id="51" name="Straight Connector 50">
              <a:extLst>
                <a:ext uri="{FF2B5EF4-FFF2-40B4-BE49-F238E27FC236}">
                  <a16:creationId xmlns:a16="http://schemas.microsoft.com/office/drawing/2014/main" id="{8670DFDE-7500-41EF-9E01-0E01C1EB15B6}"/>
                </a:ext>
              </a:extLst>
            </p:cNvPr>
            <p:cNvCxnSpPr>
              <a:cxnSpLocks/>
            </p:cNvCxnSpPr>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72480DA-D02A-43BB-81C6-1291773C41F8}"/>
                </a:ext>
              </a:extLst>
            </p:cNvPr>
            <p:cNvCxnSpPr>
              <a:cxnSpLocks/>
            </p:cNvCxnSpPr>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D4C877-8086-42EC-89D7-A02FD4B5ABAE}"/>
                </a:ext>
              </a:extLst>
            </p:cNvPr>
            <p:cNvCxnSpPr>
              <a:cxnSpLocks/>
            </p:cNvCxnSpPr>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A085DEF-90A1-401F-BEEF-C5E5B289F903}"/>
                </a:ext>
              </a:extLst>
            </p:cNvPr>
            <p:cNvCxnSpPr>
              <a:cxnSpLocks/>
            </p:cNvCxnSpPr>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F143893-EA8F-4079-875B-AB582A9777A9}"/>
                </a:ext>
              </a:extLst>
            </p:cNvPr>
            <p:cNvCxnSpPr>
              <a:cxnSpLocks/>
            </p:cNvCxnSpPr>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B99D3FB-2730-4E39-BAEB-FAC29A07E2EC}"/>
                </a:ext>
              </a:extLst>
            </p:cNvPr>
            <p:cNvCxnSpPr>
              <a:cxnSpLocks/>
            </p:cNvCxnSpPr>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1617A5D-D0C6-453B-9043-239657F3DF6C}"/>
                </a:ext>
              </a:extLst>
            </p:cNvPr>
            <p:cNvCxnSpPr>
              <a:cxnSpLocks/>
            </p:cNvCxnSpPr>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D8A6E78-C2B8-4534-ADFF-041821ACAA44}"/>
                </a:ext>
              </a:extLst>
            </p:cNvPr>
            <p:cNvCxnSpPr>
              <a:cxnSpLocks/>
            </p:cNvCxnSpPr>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F1E0933-B634-4705-8E46-876C4322381C}"/>
                </a:ext>
              </a:extLst>
            </p:cNvPr>
            <p:cNvCxnSpPr>
              <a:cxnSpLocks/>
            </p:cNvCxnSpPr>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C1B78C8-78C8-4937-B115-E2AB464D2221}"/>
                </a:ext>
              </a:extLst>
            </p:cNvPr>
            <p:cNvCxnSpPr>
              <a:cxnSpLocks/>
            </p:cNvCxnSpPr>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F212D6F-EE68-412E-9C60-FCB6140F86D2}"/>
                </a:ext>
              </a:extLst>
            </p:cNvPr>
            <p:cNvCxnSpPr>
              <a:cxnSpLocks/>
            </p:cNvCxnSpPr>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1AD8A6E-A5E4-4DB1-9EAC-F1CB899D3F6B}"/>
                </a:ext>
              </a:extLst>
            </p:cNvPr>
            <p:cNvCxnSpPr>
              <a:cxnSpLocks/>
            </p:cNvCxnSpPr>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6B5B885-AD58-4159-A052-BB4AA39A1897}"/>
                </a:ext>
              </a:extLst>
            </p:cNvPr>
            <p:cNvCxnSpPr>
              <a:cxnSpLocks/>
            </p:cNvCxnSpPr>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5DA14ED-F34B-402F-A298-9230CC5EA93F}"/>
                </a:ext>
              </a:extLst>
            </p:cNvPr>
            <p:cNvCxnSpPr>
              <a:cxnSpLocks/>
            </p:cNvCxnSpPr>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4798901-00F2-4B2A-AC48-1602E5078041}"/>
                </a:ext>
              </a:extLst>
            </p:cNvPr>
            <p:cNvCxnSpPr>
              <a:cxnSpLocks/>
            </p:cNvCxnSpPr>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D1150C8-101A-4910-A36C-F4D9BF76F3AB}"/>
                </a:ext>
              </a:extLst>
            </p:cNvPr>
            <p:cNvCxnSpPr>
              <a:cxnSpLocks/>
            </p:cNvCxnSpPr>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655835F-C536-4AE0-812A-FA84E8262FAF}"/>
                </a:ext>
              </a:extLst>
            </p:cNvPr>
            <p:cNvCxnSpPr>
              <a:cxnSpLocks/>
            </p:cNvCxnSpPr>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E2C15F8-A657-4282-93A7-6D42E0D4577E}"/>
                </a:ext>
              </a:extLst>
            </p:cNvPr>
            <p:cNvCxnSpPr>
              <a:cxnSpLocks/>
            </p:cNvCxnSpPr>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FA43ED4-97A6-4EEF-9D81-226D11196A38}"/>
                </a:ext>
              </a:extLst>
            </p:cNvPr>
            <p:cNvCxnSpPr>
              <a:cxnSpLocks/>
            </p:cNvCxnSpPr>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557BE9-DEAE-426F-BC79-30115ECEDCDF}"/>
                </a:ext>
              </a:extLst>
            </p:cNvPr>
            <p:cNvCxnSpPr>
              <a:cxnSpLocks/>
            </p:cNvCxnSpPr>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62C5EE5-7745-40CA-9597-7BC4792A58D8}"/>
                </a:ext>
              </a:extLst>
            </p:cNvPr>
            <p:cNvCxnSpPr>
              <a:cxnSpLocks/>
            </p:cNvCxnSpPr>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E95EFA3-63BE-4980-8407-B9568C6E0087}"/>
                </a:ext>
              </a:extLst>
            </p:cNvPr>
            <p:cNvCxnSpPr>
              <a:cxnSpLocks/>
            </p:cNvCxnSpPr>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8AA150B-2CA9-4D14-AAD1-68F0C6AF0A5D}"/>
                </a:ext>
              </a:extLst>
            </p:cNvPr>
            <p:cNvCxnSpPr>
              <a:cxnSpLocks/>
            </p:cNvCxnSpPr>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8901C8E-C6BF-4CB1-9A19-C43062A7F87F}"/>
                </a:ext>
              </a:extLst>
            </p:cNvPr>
            <p:cNvCxnSpPr>
              <a:cxnSpLocks/>
            </p:cNvCxnSpPr>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0AF9691-09A3-4B2D-8462-08308F11797A}"/>
                </a:ext>
              </a:extLst>
            </p:cNvPr>
            <p:cNvCxnSpPr>
              <a:cxnSpLocks/>
            </p:cNvCxnSpPr>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34FD7EC-6693-44AD-AA45-E785E19F4AD3}"/>
                </a:ext>
              </a:extLst>
            </p:cNvPr>
            <p:cNvCxnSpPr>
              <a:cxnSpLocks/>
            </p:cNvCxnSpPr>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FD6F9E0-8200-4453-9562-ED12FF5FC651}"/>
                </a:ext>
              </a:extLst>
            </p:cNvPr>
            <p:cNvCxnSpPr>
              <a:cxnSpLocks/>
            </p:cNvCxnSpPr>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D7E3D24-A599-4C2C-AB05-B90E5F5B97A7}"/>
                </a:ext>
              </a:extLst>
            </p:cNvPr>
            <p:cNvCxnSpPr>
              <a:cxnSpLocks/>
            </p:cNvCxnSpPr>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6" name="Picture Placeholder 5">
            <a:extLst>
              <a:ext uri="{FF2B5EF4-FFF2-40B4-BE49-F238E27FC236}">
                <a16:creationId xmlns:a16="http://schemas.microsoft.com/office/drawing/2014/main" id="{509C0903-BD46-E807-9B06-201C3386A945}"/>
              </a:ext>
            </a:extLst>
          </p:cNvPr>
          <p:cNvPicPr>
            <a:picLocks noGrp="1" noChangeAspect="1"/>
          </p:cNvPicPr>
          <p:nvPr>
            <p:ph type="pic" sz="quarter" idx="10"/>
          </p:nvPr>
        </p:nvPicPr>
        <p:blipFill>
          <a:blip r:embed="rId3"/>
          <a:srcRect l="22535" r="22535"/>
          <a:stretch>
            <a:fillRect/>
          </a:stretch>
        </p:blipFill>
        <p:spPr/>
      </p:pic>
    </p:spTree>
    <p:extLst>
      <p:ext uri="{BB962C8B-B14F-4D97-AF65-F5344CB8AC3E}">
        <p14:creationId xmlns:p14="http://schemas.microsoft.com/office/powerpoint/2010/main" val="4226930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8C7C3E5-9950-45B6-A163-B4C9159A97D6}"/>
              </a:ext>
            </a:extLst>
          </p:cNvPr>
          <p:cNvSpPr>
            <a:spLocks noGrp="1"/>
          </p:cNvSpPr>
          <p:nvPr>
            <p:ph type="title"/>
          </p:nvPr>
        </p:nvSpPr>
        <p:spPr>
          <a:xfrm>
            <a:off x="304804" y="339991"/>
            <a:ext cx="11502142" cy="1499851"/>
          </a:xfrm>
        </p:spPr>
        <p:txBody>
          <a:bodyPr/>
          <a:lstStyle/>
          <a:p>
            <a:r>
              <a:rPr lang="en-US" dirty="0"/>
              <a:t>Data Analysis</a:t>
            </a:r>
          </a:p>
        </p:txBody>
      </p:sp>
      <p:sp>
        <p:nvSpPr>
          <p:cNvPr id="12" name="Date Placeholder 11">
            <a:extLst>
              <a:ext uri="{FF2B5EF4-FFF2-40B4-BE49-F238E27FC236}">
                <a16:creationId xmlns:a16="http://schemas.microsoft.com/office/drawing/2014/main" id="{1904AFD2-504E-48D4-85F0-867CE6E01537}"/>
              </a:ext>
            </a:extLst>
          </p:cNvPr>
          <p:cNvSpPr>
            <a:spLocks noGrp="1"/>
          </p:cNvSpPr>
          <p:nvPr>
            <p:ph type="dt" sz="half" idx="10"/>
          </p:nvPr>
        </p:nvSpPr>
        <p:spPr>
          <a:xfrm>
            <a:off x="457200" y="6324600"/>
            <a:ext cx="2560220" cy="365125"/>
          </a:xfrm>
        </p:spPr>
        <p:txBody>
          <a:bodyPr/>
          <a:lstStyle/>
          <a:p>
            <a:r>
              <a:rPr lang="en-US" dirty="0"/>
              <a:t>21/9/2024</a:t>
            </a:r>
          </a:p>
        </p:txBody>
      </p:sp>
      <p:sp>
        <p:nvSpPr>
          <p:cNvPr id="14" name="Footer Placeholder 13">
            <a:extLst>
              <a:ext uri="{FF2B5EF4-FFF2-40B4-BE49-F238E27FC236}">
                <a16:creationId xmlns:a16="http://schemas.microsoft.com/office/drawing/2014/main" id="{44A2E839-052A-4858-BDC4-4E70B50A0AA8}"/>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
        <p:nvSpPr>
          <p:cNvPr id="15" name="Slide Number Placeholder 14">
            <a:extLst>
              <a:ext uri="{FF2B5EF4-FFF2-40B4-BE49-F238E27FC236}">
                <a16:creationId xmlns:a16="http://schemas.microsoft.com/office/drawing/2014/main" id="{1FBCA4F4-1A4E-4FBA-83BA-E47D9DE61398}"/>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5</a:t>
            </a:fld>
            <a:endParaRPr lang="en-US" dirty="0"/>
          </a:p>
        </p:txBody>
      </p:sp>
      <p:sp>
        <p:nvSpPr>
          <p:cNvPr id="3" name="Content Placeholder 2">
            <a:extLst>
              <a:ext uri="{FF2B5EF4-FFF2-40B4-BE49-F238E27FC236}">
                <a16:creationId xmlns:a16="http://schemas.microsoft.com/office/drawing/2014/main" id="{138D9E5B-1E8F-8423-4A5B-EF2392AD5A59}"/>
              </a:ext>
            </a:extLst>
          </p:cNvPr>
          <p:cNvSpPr>
            <a:spLocks noGrp="1"/>
          </p:cNvSpPr>
          <p:nvPr>
            <p:ph sz="quarter" idx="13"/>
          </p:nvPr>
        </p:nvSpPr>
        <p:spPr>
          <a:xfrm>
            <a:off x="457199" y="2124040"/>
            <a:ext cx="5551715" cy="3906838"/>
          </a:xfrm>
        </p:spPr>
        <p:txBody>
          <a:bodyPr/>
          <a:lstStyle/>
          <a:p>
            <a:pPr>
              <a:lnSpc>
                <a:spcPct val="100000"/>
              </a:lnSpc>
              <a:buClrTx/>
            </a:pPr>
            <a:r>
              <a:rPr lang="en-IN" sz="1800" dirty="0"/>
              <a:t>Email Subject Generation</a:t>
            </a:r>
          </a:p>
          <a:p>
            <a:pPr marL="457200" indent="-457200">
              <a:lnSpc>
                <a:spcPct val="100000"/>
              </a:lnSpc>
              <a:buClrTx/>
              <a:buFont typeface="+mj-lt"/>
              <a:buAutoNum type="arabicPeriod"/>
            </a:pPr>
            <a:r>
              <a:rPr lang="en-IN" sz="1800" dirty="0"/>
              <a:t>Enron email dataset from </a:t>
            </a:r>
            <a:r>
              <a:rPr lang="en-IN" sz="1800" dirty="0">
                <a:hlinkClick r:id="rId3">
                  <a:extLst>
                    <a:ext uri="{A12FA001-AC4F-418D-AE19-62706E023703}">
                      <ahyp:hlinkClr xmlns:ahyp="http://schemas.microsoft.com/office/drawing/2018/hyperlinkcolor" val="tx"/>
                    </a:ext>
                  </a:extLst>
                </a:hlinkClick>
              </a:rPr>
              <a:t>Github AESLC.</a:t>
            </a:r>
            <a:r>
              <a:rPr lang="en-IN" sz="1800" dirty="0"/>
              <a:t> </a:t>
            </a:r>
          </a:p>
          <a:p>
            <a:pPr marL="457200" indent="-457200">
              <a:lnSpc>
                <a:spcPct val="100000"/>
              </a:lnSpc>
              <a:buClrTx/>
              <a:buFont typeface="+mj-lt"/>
              <a:buAutoNum type="arabicPeriod"/>
            </a:pPr>
            <a:r>
              <a:rPr lang="en-IN" sz="1800" dirty="0"/>
              <a:t>Annotated Enron Subject Line Corpus. </a:t>
            </a:r>
          </a:p>
          <a:p>
            <a:pPr marL="457200" indent="-457200">
              <a:lnSpc>
                <a:spcPct val="100000"/>
              </a:lnSpc>
              <a:buClrTx/>
              <a:buFont typeface="+mj-lt"/>
              <a:buAutoNum type="arabicPeriod"/>
            </a:pPr>
            <a:r>
              <a:rPr lang="en-IN" sz="1800" dirty="0"/>
              <a:t>dev, test, and train email datasets.</a:t>
            </a:r>
          </a:p>
          <a:p>
            <a:pPr marL="457200" indent="-457200">
              <a:lnSpc>
                <a:spcPct val="100000"/>
              </a:lnSpc>
              <a:buClrTx/>
              <a:buFont typeface="+mj-lt"/>
              <a:buAutoNum type="arabicPeriod"/>
            </a:pPr>
            <a:r>
              <a:rPr lang="en-IN" sz="1800" dirty="0"/>
              <a:t>Sizes of train/dev/test splits: 14,436 / 1,960 / 1,906</a:t>
            </a:r>
          </a:p>
          <a:p>
            <a:pPr marL="457200" indent="-457200">
              <a:lnSpc>
                <a:spcPct val="100000"/>
              </a:lnSpc>
              <a:buClrTx/>
              <a:buFont typeface="+mj-lt"/>
              <a:buAutoNum type="arabicPeriod"/>
            </a:pPr>
            <a:r>
              <a:rPr lang="en-IN" sz="1800" dirty="0"/>
              <a:t>Average email length: 75 words</a:t>
            </a:r>
          </a:p>
          <a:p>
            <a:pPr marL="457200" indent="-457200">
              <a:lnSpc>
                <a:spcPct val="100000"/>
              </a:lnSpc>
              <a:buClrTx/>
              <a:buFont typeface="+mj-lt"/>
              <a:buAutoNum type="arabicPeriod"/>
            </a:pPr>
            <a:r>
              <a:rPr lang="en-IN" sz="1800" dirty="0"/>
              <a:t>Average subject length: 4 words</a:t>
            </a:r>
          </a:p>
          <a:p>
            <a:pPr marL="457200" indent="-457200">
              <a:lnSpc>
                <a:spcPct val="100000"/>
              </a:lnSpc>
              <a:buClrTx/>
              <a:buFont typeface="+mj-lt"/>
              <a:buAutoNum type="arabicPeriod"/>
            </a:pPr>
            <a:r>
              <a:rPr lang="en-IN" sz="1800" dirty="0"/>
              <a:t>Dev and Test contains 4 subject lines</a:t>
            </a:r>
          </a:p>
        </p:txBody>
      </p:sp>
      <p:sp>
        <p:nvSpPr>
          <p:cNvPr id="4" name="Content Placeholder 2">
            <a:extLst>
              <a:ext uri="{FF2B5EF4-FFF2-40B4-BE49-F238E27FC236}">
                <a16:creationId xmlns:a16="http://schemas.microsoft.com/office/drawing/2014/main" id="{1C46E74B-B458-666E-6E06-6AA81EEFBB61}"/>
              </a:ext>
            </a:extLst>
          </p:cNvPr>
          <p:cNvSpPr txBox="1">
            <a:spLocks/>
          </p:cNvSpPr>
          <p:nvPr/>
        </p:nvSpPr>
        <p:spPr>
          <a:xfrm>
            <a:off x="6298084" y="2268520"/>
            <a:ext cx="4892722" cy="3906838"/>
          </a:xfrm>
          <a:prstGeom prst="rect">
            <a:avLst/>
          </a:prstGeom>
        </p:spPr>
        <p:txBody>
          <a:bodyPr/>
          <a:lstStyle>
            <a:lvl1pPr marL="0" indent="0" algn="l" defTabSz="914400" rtl="0" eaLnBrk="1" latinLnBrk="0" hangingPunct="1">
              <a:lnSpc>
                <a:spcPct val="110000"/>
              </a:lnSpc>
              <a:spcBef>
                <a:spcPts val="1000"/>
              </a:spcBef>
              <a:buClr>
                <a:schemeClr val="bg1"/>
              </a:buClr>
              <a:buSzPct val="75000"/>
              <a:buFont typeface="+mj-lt"/>
              <a:buNone/>
              <a:defRPr sz="2000" kern="1200">
                <a:solidFill>
                  <a:schemeClr val="tx1"/>
                </a:solidFill>
                <a:latin typeface="+mn-lt"/>
                <a:ea typeface="+mn-ea"/>
                <a:cs typeface="+mn-cs"/>
              </a:defRPr>
            </a:lvl1pPr>
            <a:lvl2pPr marL="0" indent="0" algn="l" defTabSz="914400" rtl="0" eaLnBrk="1" latinLnBrk="0" hangingPunct="1">
              <a:lnSpc>
                <a:spcPct val="110000"/>
              </a:lnSpc>
              <a:spcBef>
                <a:spcPts val="500"/>
              </a:spcBef>
              <a:buClr>
                <a:schemeClr val="bg1"/>
              </a:buClr>
              <a:buSzPct val="75000"/>
              <a:buFont typeface="+mj-lt"/>
              <a:buNone/>
              <a:defRPr sz="1800" kern="1200">
                <a:solidFill>
                  <a:schemeClr val="tx1"/>
                </a:solidFill>
                <a:latin typeface="+mn-lt"/>
                <a:ea typeface="+mn-ea"/>
                <a:cs typeface="+mn-cs"/>
              </a:defRPr>
            </a:lvl2pPr>
            <a:lvl3pPr marL="0" indent="0" algn="l" defTabSz="914400" rtl="0" eaLnBrk="1" latinLnBrk="0" hangingPunct="1">
              <a:lnSpc>
                <a:spcPct val="110000"/>
              </a:lnSpc>
              <a:spcBef>
                <a:spcPts val="500"/>
              </a:spcBef>
              <a:buClr>
                <a:schemeClr val="bg1"/>
              </a:buClr>
              <a:buSzPct val="75000"/>
              <a:buFont typeface="+mj-lt"/>
              <a:buNone/>
              <a:defRPr sz="1600" kern="1200">
                <a:solidFill>
                  <a:schemeClr val="tx1"/>
                </a:solidFill>
                <a:latin typeface="+mn-lt"/>
                <a:ea typeface="+mn-ea"/>
                <a:cs typeface="+mn-cs"/>
              </a:defRPr>
            </a:lvl3pPr>
            <a:lvl4pPr marL="0" indent="0" algn="l" defTabSz="914400" rtl="0" eaLnBrk="1" latinLnBrk="0" hangingPunct="1">
              <a:lnSpc>
                <a:spcPct val="110000"/>
              </a:lnSpc>
              <a:spcBef>
                <a:spcPts val="500"/>
              </a:spcBef>
              <a:buClr>
                <a:schemeClr val="bg1"/>
              </a:buClr>
              <a:buSzPct val="75000"/>
              <a:buFont typeface="+mj-lt"/>
              <a:buNone/>
              <a:defRPr sz="1400" kern="1200">
                <a:solidFill>
                  <a:schemeClr val="tx1"/>
                </a:solidFill>
                <a:latin typeface="+mn-lt"/>
                <a:ea typeface="+mn-ea"/>
                <a:cs typeface="+mn-cs"/>
              </a:defRPr>
            </a:lvl4pPr>
            <a:lvl5pPr marL="0" indent="0" algn="l" defTabSz="914400" rtl="0" eaLnBrk="1" latinLnBrk="0" hangingPunct="1">
              <a:lnSpc>
                <a:spcPct val="110000"/>
              </a:lnSpc>
              <a:spcBef>
                <a:spcPts val="500"/>
              </a:spcBef>
              <a:buClr>
                <a:schemeClr val="bg1"/>
              </a:buClr>
              <a:buSzPct val="75000"/>
              <a:buFont typeface="+mj-lt"/>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 name="Content Placeholder 2">
            <a:extLst>
              <a:ext uri="{FF2B5EF4-FFF2-40B4-BE49-F238E27FC236}">
                <a16:creationId xmlns:a16="http://schemas.microsoft.com/office/drawing/2014/main" id="{D9092A3B-3FE7-F102-BF7C-11A1998EE2AC}"/>
              </a:ext>
            </a:extLst>
          </p:cNvPr>
          <p:cNvSpPr txBox="1">
            <a:spLocks/>
          </p:cNvSpPr>
          <p:nvPr/>
        </p:nvSpPr>
        <p:spPr>
          <a:xfrm>
            <a:off x="6183086" y="2126421"/>
            <a:ext cx="5551715" cy="3906838"/>
          </a:xfrm>
          <a:prstGeom prst="rect">
            <a:avLst/>
          </a:prstGeom>
        </p:spPr>
        <p:txBody>
          <a:bodyPr/>
          <a:lstStyle>
            <a:lvl1pPr marL="0" indent="0" algn="l" defTabSz="914400" rtl="0" eaLnBrk="1" latinLnBrk="0" hangingPunct="1">
              <a:lnSpc>
                <a:spcPct val="110000"/>
              </a:lnSpc>
              <a:spcBef>
                <a:spcPts val="1000"/>
              </a:spcBef>
              <a:buClr>
                <a:schemeClr val="bg1"/>
              </a:buClr>
              <a:buSzPct val="75000"/>
              <a:buFont typeface="+mj-lt"/>
              <a:buNone/>
              <a:defRPr sz="2000" kern="1200">
                <a:solidFill>
                  <a:schemeClr val="tx1"/>
                </a:solidFill>
                <a:latin typeface="+mn-lt"/>
                <a:ea typeface="+mn-ea"/>
                <a:cs typeface="+mn-cs"/>
              </a:defRPr>
            </a:lvl1pPr>
            <a:lvl2pPr marL="0" indent="0" algn="l" defTabSz="914400" rtl="0" eaLnBrk="1" latinLnBrk="0" hangingPunct="1">
              <a:lnSpc>
                <a:spcPct val="110000"/>
              </a:lnSpc>
              <a:spcBef>
                <a:spcPts val="500"/>
              </a:spcBef>
              <a:buClr>
                <a:schemeClr val="bg1"/>
              </a:buClr>
              <a:buSzPct val="75000"/>
              <a:buFont typeface="+mj-lt"/>
              <a:buNone/>
              <a:defRPr sz="1800" kern="1200">
                <a:solidFill>
                  <a:schemeClr val="tx1"/>
                </a:solidFill>
                <a:latin typeface="+mn-lt"/>
                <a:ea typeface="+mn-ea"/>
                <a:cs typeface="+mn-cs"/>
              </a:defRPr>
            </a:lvl2pPr>
            <a:lvl3pPr marL="0" indent="0" algn="l" defTabSz="914400" rtl="0" eaLnBrk="1" latinLnBrk="0" hangingPunct="1">
              <a:lnSpc>
                <a:spcPct val="110000"/>
              </a:lnSpc>
              <a:spcBef>
                <a:spcPts val="500"/>
              </a:spcBef>
              <a:buClr>
                <a:schemeClr val="bg1"/>
              </a:buClr>
              <a:buSzPct val="75000"/>
              <a:buFont typeface="+mj-lt"/>
              <a:buNone/>
              <a:defRPr sz="1600" kern="1200">
                <a:solidFill>
                  <a:schemeClr val="tx1"/>
                </a:solidFill>
                <a:latin typeface="+mn-lt"/>
                <a:ea typeface="+mn-ea"/>
                <a:cs typeface="+mn-cs"/>
              </a:defRPr>
            </a:lvl3pPr>
            <a:lvl4pPr marL="0" indent="0" algn="l" defTabSz="914400" rtl="0" eaLnBrk="1" latinLnBrk="0" hangingPunct="1">
              <a:lnSpc>
                <a:spcPct val="110000"/>
              </a:lnSpc>
              <a:spcBef>
                <a:spcPts val="500"/>
              </a:spcBef>
              <a:buClr>
                <a:schemeClr val="bg1"/>
              </a:buClr>
              <a:buSzPct val="75000"/>
              <a:buFont typeface="+mj-lt"/>
              <a:buNone/>
              <a:defRPr sz="1400" kern="1200">
                <a:solidFill>
                  <a:schemeClr val="tx1"/>
                </a:solidFill>
                <a:latin typeface="+mn-lt"/>
                <a:ea typeface="+mn-ea"/>
                <a:cs typeface="+mn-cs"/>
              </a:defRPr>
            </a:lvl4pPr>
            <a:lvl5pPr marL="0" indent="0" algn="l" defTabSz="914400" rtl="0" eaLnBrk="1" latinLnBrk="0" hangingPunct="1">
              <a:lnSpc>
                <a:spcPct val="110000"/>
              </a:lnSpc>
              <a:spcBef>
                <a:spcPts val="500"/>
              </a:spcBef>
              <a:buClr>
                <a:schemeClr val="bg1"/>
              </a:buClr>
              <a:buSzPct val="75000"/>
              <a:buFont typeface="+mj-lt"/>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Tx/>
            </a:pPr>
            <a:r>
              <a:rPr lang="en-IN" sz="1800" dirty="0"/>
              <a:t>AIML Question and Answering</a:t>
            </a:r>
          </a:p>
          <a:p>
            <a:pPr marL="457200" indent="-457200">
              <a:lnSpc>
                <a:spcPct val="100000"/>
              </a:lnSpc>
              <a:buClrTx/>
              <a:buFont typeface="+mj-lt"/>
              <a:buAutoNum type="arabicPeriod"/>
            </a:pPr>
            <a:r>
              <a:rPr lang="en-IN" sz="1800" dirty="0"/>
              <a:t>This dataset has been handcrafted by all the teams in the cohort </a:t>
            </a:r>
          </a:p>
          <a:p>
            <a:pPr marL="457200" indent="-457200">
              <a:lnSpc>
                <a:spcPct val="100000"/>
              </a:lnSpc>
              <a:buClrTx/>
              <a:buFont typeface="+mj-lt"/>
              <a:buAutoNum type="arabicPeriod"/>
            </a:pPr>
            <a:r>
              <a:rPr lang="en-IN" sz="1800" dirty="0"/>
              <a:t>Two Datasets </a:t>
            </a:r>
          </a:p>
          <a:p>
            <a:pPr marL="457200" indent="-457200">
              <a:lnSpc>
                <a:spcPct val="100000"/>
              </a:lnSpc>
              <a:buClrTx/>
              <a:buFont typeface="+mj-lt"/>
              <a:buAutoNum type="arabicPeriod"/>
            </a:pPr>
            <a:r>
              <a:rPr lang="en-IN" sz="1800" dirty="0"/>
              <a:t>Dataset 1 – train/dev/test splits: 1316/80/120  </a:t>
            </a:r>
          </a:p>
          <a:p>
            <a:pPr marL="457200" indent="-457200">
              <a:lnSpc>
                <a:spcPct val="100000"/>
              </a:lnSpc>
              <a:buClrTx/>
              <a:buFont typeface="+mj-lt"/>
              <a:buAutoNum type="arabicPeriod"/>
            </a:pPr>
            <a:r>
              <a:rPr lang="en-IN" sz="1800" dirty="0"/>
              <a:t>Dataset 2 – train/dev/test splits: 1979/248/249</a:t>
            </a:r>
          </a:p>
          <a:p>
            <a:pPr marL="457200" indent="-457200">
              <a:lnSpc>
                <a:spcPct val="100000"/>
              </a:lnSpc>
              <a:buClrTx/>
              <a:buFont typeface="+mj-lt"/>
              <a:buAutoNum type="arabicPeriod"/>
            </a:pPr>
            <a:r>
              <a:rPr lang="en-IN" sz="1800" dirty="0"/>
              <a:t>Average Answer length in train dataset</a:t>
            </a:r>
          </a:p>
          <a:p>
            <a:pPr marL="457200" indent="-457200">
              <a:lnSpc>
                <a:spcPct val="100000"/>
              </a:lnSpc>
              <a:buClrTx/>
              <a:buFont typeface="+mj-lt"/>
              <a:buAutoNum type="arabicPeriod"/>
            </a:pPr>
            <a:r>
              <a:rPr lang="en-IN" sz="1800" dirty="0"/>
              <a:t>Average Answer length in test dataset</a:t>
            </a:r>
          </a:p>
        </p:txBody>
      </p:sp>
    </p:spTree>
    <p:extLst>
      <p:ext uri="{BB962C8B-B14F-4D97-AF65-F5344CB8AC3E}">
        <p14:creationId xmlns:p14="http://schemas.microsoft.com/office/powerpoint/2010/main" val="3106221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CA8F36-A092-44B7-A1AF-02764842D1F6}"/>
              </a:ext>
            </a:extLst>
          </p:cNvPr>
          <p:cNvSpPr>
            <a:spLocks noGrp="1"/>
          </p:cNvSpPr>
          <p:nvPr>
            <p:ph type="title"/>
          </p:nvPr>
        </p:nvSpPr>
        <p:spPr>
          <a:xfrm>
            <a:off x="304804" y="339991"/>
            <a:ext cx="11502142" cy="1499851"/>
          </a:xfrm>
        </p:spPr>
        <p:txBody>
          <a:bodyPr/>
          <a:lstStyle/>
          <a:p>
            <a:r>
              <a:rPr lang="en-US" dirty="0"/>
              <a:t>Data Visualization</a:t>
            </a:r>
          </a:p>
        </p:txBody>
      </p:sp>
      <p:sp>
        <p:nvSpPr>
          <p:cNvPr id="4" name="Date Placeholder 3">
            <a:extLst>
              <a:ext uri="{FF2B5EF4-FFF2-40B4-BE49-F238E27FC236}">
                <a16:creationId xmlns:a16="http://schemas.microsoft.com/office/drawing/2014/main" id="{786B5F68-ACB3-4D31-A4B6-57704B09C26E}"/>
              </a:ext>
            </a:extLst>
          </p:cNvPr>
          <p:cNvSpPr>
            <a:spLocks noGrp="1"/>
          </p:cNvSpPr>
          <p:nvPr>
            <p:ph type="dt" sz="half" idx="10"/>
          </p:nvPr>
        </p:nvSpPr>
        <p:spPr>
          <a:xfrm>
            <a:off x="457200" y="6324600"/>
            <a:ext cx="2560220" cy="365125"/>
          </a:xfrm>
        </p:spPr>
        <p:txBody>
          <a:bodyPr/>
          <a:lstStyle/>
          <a:p>
            <a:r>
              <a:rPr lang="en-US" dirty="0"/>
              <a:t>21/9/2024</a:t>
            </a:r>
          </a:p>
        </p:txBody>
      </p:sp>
      <p:sp>
        <p:nvSpPr>
          <p:cNvPr id="6" name="Slide Number Placeholder 5">
            <a:extLst>
              <a:ext uri="{FF2B5EF4-FFF2-40B4-BE49-F238E27FC236}">
                <a16:creationId xmlns:a16="http://schemas.microsoft.com/office/drawing/2014/main" id="{74D6BEA5-FCD0-4EA7-B1B6-79D2115363BF}"/>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6</a:t>
            </a:fld>
            <a:endParaRPr lang="en-US" dirty="0"/>
          </a:p>
        </p:txBody>
      </p:sp>
      <p:sp>
        <p:nvSpPr>
          <p:cNvPr id="2" name="Footer Placeholder 13">
            <a:extLst>
              <a:ext uri="{FF2B5EF4-FFF2-40B4-BE49-F238E27FC236}">
                <a16:creationId xmlns:a16="http://schemas.microsoft.com/office/drawing/2014/main" id="{7E825C1A-9976-F76B-FF89-FBD2E9B4212D}"/>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pic>
        <p:nvPicPr>
          <p:cNvPr id="13" name="Picture 12">
            <a:extLst>
              <a:ext uri="{FF2B5EF4-FFF2-40B4-BE49-F238E27FC236}">
                <a16:creationId xmlns:a16="http://schemas.microsoft.com/office/drawing/2014/main" id="{B8A26A39-F61E-07E2-AAFD-2FC404890C23}"/>
              </a:ext>
            </a:extLst>
          </p:cNvPr>
          <p:cNvPicPr>
            <a:picLocks noChangeAspect="1"/>
          </p:cNvPicPr>
          <p:nvPr/>
        </p:nvPicPr>
        <p:blipFill>
          <a:blip r:embed="rId2"/>
          <a:stretch>
            <a:fillRect/>
          </a:stretch>
        </p:blipFill>
        <p:spPr>
          <a:xfrm>
            <a:off x="6150592" y="2059320"/>
            <a:ext cx="5908998" cy="3750530"/>
          </a:xfrm>
          <a:prstGeom prst="rect">
            <a:avLst/>
          </a:prstGeom>
        </p:spPr>
      </p:pic>
      <p:pic>
        <p:nvPicPr>
          <p:cNvPr id="15" name="Picture 14">
            <a:extLst>
              <a:ext uri="{FF2B5EF4-FFF2-40B4-BE49-F238E27FC236}">
                <a16:creationId xmlns:a16="http://schemas.microsoft.com/office/drawing/2014/main" id="{787F785D-1E66-B93E-0337-F4417966662D}"/>
              </a:ext>
            </a:extLst>
          </p:cNvPr>
          <p:cNvPicPr>
            <a:picLocks noChangeAspect="1"/>
          </p:cNvPicPr>
          <p:nvPr/>
        </p:nvPicPr>
        <p:blipFill>
          <a:blip r:embed="rId3"/>
          <a:stretch>
            <a:fillRect/>
          </a:stretch>
        </p:blipFill>
        <p:spPr>
          <a:xfrm>
            <a:off x="86435" y="2059319"/>
            <a:ext cx="6003871" cy="3750529"/>
          </a:xfrm>
          <a:prstGeom prst="rect">
            <a:avLst/>
          </a:prstGeom>
        </p:spPr>
      </p:pic>
      <p:sp>
        <p:nvSpPr>
          <p:cNvPr id="16" name="TextBox 15">
            <a:extLst>
              <a:ext uri="{FF2B5EF4-FFF2-40B4-BE49-F238E27FC236}">
                <a16:creationId xmlns:a16="http://schemas.microsoft.com/office/drawing/2014/main" id="{B9BE99D1-BC7F-FF82-1186-204CEC766CFC}"/>
              </a:ext>
            </a:extLst>
          </p:cNvPr>
          <p:cNvSpPr txBox="1"/>
          <p:nvPr/>
        </p:nvSpPr>
        <p:spPr>
          <a:xfrm>
            <a:off x="1023582" y="1655176"/>
            <a:ext cx="3398293" cy="369332"/>
          </a:xfrm>
          <a:prstGeom prst="rect">
            <a:avLst/>
          </a:prstGeom>
          <a:noFill/>
        </p:spPr>
        <p:txBody>
          <a:bodyPr wrap="square" rtlCol="0">
            <a:spAutoFit/>
          </a:bodyPr>
          <a:lstStyle/>
          <a:p>
            <a:pPr algn="ctr"/>
            <a:r>
              <a:rPr lang="en-US" dirty="0"/>
              <a:t>Train Data Set</a:t>
            </a:r>
          </a:p>
        </p:txBody>
      </p:sp>
      <p:sp>
        <p:nvSpPr>
          <p:cNvPr id="17" name="TextBox 16">
            <a:extLst>
              <a:ext uri="{FF2B5EF4-FFF2-40B4-BE49-F238E27FC236}">
                <a16:creationId xmlns:a16="http://schemas.microsoft.com/office/drawing/2014/main" id="{2A2F00AB-29E3-F633-1F87-34736395BEA2}"/>
              </a:ext>
            </a:extLst>
          </p:cNvPr>
          <p:cNvSpPr txBox="1"/>
          <p:nvPr/>
        </p:nvSpPr>
        <p:spPr>
          <a:xfrm>
            <a:off x="7206017" y="1619659"/>
            <a:ext cx="3398293" cy="369332"/>
          </a:xfrm>
          <a:prstGeom prst="rect">
            <a:avLst/>
          </a:prstGeom>
          <a:noFill/>
        </p:spPr>
        <p:txBody>
          <a:bodyPr wrap="square" rtlCol="0">
            <a:spAutoFit/>
          </a:bodyPr>
          <a:lstStyle/>
          <a:p>
            <a:pPr algn="ctr"/>
            <a:r>
              <a:rPr lang="en-US" dirty="0"/>
              <a:t>Test Data Set</a:t>
            </a:r>
          </a:p>
        </p:txBody>
      </p:sp>
    </p:spTree>
    <p:extLst>
      <p:ext uri="{BB962C8B-B14F-4D97-AF65-F5344CB8AC3E}">
        <p14:creationId xmlns:p14="http://schemas.microsoft.com/office/powerpoint/2010/main" val="2028073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CA8F36-A092-44B7-A1AF-02764842D1F6}"/>
              </a:ext>
            </a:extLst>
          </p:cNvPr>
          <p:cNvSpPr>
            <a:spLocks noGrp="1"/>
          </p:cNvSpPr>
          <p:nvPr>
            <p:ph type="title"/>
          </p:nvPr>
        </p:nvSpPr>
        <p:spPr>
          <a:xfrm>
            <a:off x="304804" y="339991"/>
            <a:ext cx="11502142" cy="1499851"/>
          </a:xfrm>
        </p:spPr>
        <p:txBody>
          <a:bodyPr/>
          <a:lstStyle/>
          <a:p>
            <a:r>
              <a:rPr lang="en-US" dirty="0"/>
              <a:t>Data Visualization</a:t>
            </a:r>
          </a:p>
        </p:txBody>
      </p:sp>
      <p:sp>
        <p:nvSpPr>
          <p:cNvPr id="4" name="Date Placeholder 3">
            <a:extLst>
              <a:ext uri="{FF2B5EF4-FFF2-40B4-BE49-F238E27FC236}">
                <a16:creationId xmlns:a16="http://schemas.microsoft.com/office/drawing/2014/main" id="{786B5F68-ACB3-4D31-A4B6-57704B09C26E}"/>
              </a:ext>
            </a:extLst>
          </p:cNvPr>
          <p:cNvSpPr>
            <a:spLocks noGrp="1"/>
          </p:cNvSpPr>
          <p:nvPr>
            <p:ph type="dt" sz="half" idx="10"/>
          </p:nvPr>
        </p:nvSpPr>
        <p:spPr>
          <a:xfrm>
            <a:off x="457200" y="6324600"/>
            <a:ext cx="2560220" cy="365125"/>
          </a:xfrm>
        </p:spPr>
        <p:txBody>
          <a:bodyPr/>
          <a:lstStyle/>
          <a:p>
            <a:r>
              <a:rPr lang="en-US" dirty="0"/>
              <a:t>21/9/2024</a:t>
            </a:r>
          </a:p>
        </p:txBody>
      </p:sp>
      <p:sp>
        <p:nvSpPr>
          <p:cNvPr id="6" name="Slide Number Placeholder 5">
            <a:extLst>
              <a:ext uri="{FF2B5EF4-FFF2-40B4-BE49-F238E27FC236}">
                <a16:creationId xmlns:a16="http://schemas.microsoft.com/office/drawing/2014/main" id="{74D6BEA5-FCD0-4EA7-B1B6-79D2115363BF}"/>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7</a:t>
            </a:fld>
            <a:endParaRPr lang="en-US" dirty="0"/>
          </a:p>
        </p:txBody>
      </p:sp>
      <p:sp>
        <p:nvSpPr>
          <p:cNvPr id="2" name="Footer Placeholder 13">
            <a:extLst>
              <a:ext uri="{FF2B5EF4-FFF2-40B4-BE49-F238E27FC236}">
                <a16:creationId xmlns:a16="http://schemas.microsoft.com/office/drawing/2014/main" id="{7E825C1A-9976-F76B-FF89-FBD2E9B4212D}"/>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
        <p:nvSpPr>
          <p:cNvPr id="16" name="TextBox 15">
            <a:extLst>
              <a:ext uri="{FF2B5EF4-FFF2-40B4-BE49-F238E27FC236}">
                <a16:creationId xmlns:a16="http://schemas.microsoft.com/office/drawing/2014/main" id="{B9BE99D1-BC7F-FF82-1186-204CEC766CFC}"/>
              </a:ext>
            </a:extLst>
          </p:cNvPr>
          <p:cNvSpPr txBox="1"/>
          <p:nvPr/>
        </p:nvSpPr>
        <p:spPr>
          <a:xfrm>
            <a:off x="1023582" y="1655176"/>
            <a:ext cx="3398293" cy="369332"/>
          </a:xfrm>
          <a:prstGeom prst="rect">
            <a:avLst/>
          </a:prstGeom>
          <a:noFill/>
        </p:spPr>
        <p:txBody>
          <a:bodyPr wrap="square" rtlCol="0">
            <a:spAutoFit/>
          </a:bodyPr>
          <a:lstStyle/>
          <a:p>
            <a:pPr algn="ctr"/>
            <a:r>
              <a:rPr lang="en-US" dirty="0"/>
              <a:t>Train Data Set</a:t>
            </a:r>
          </a:p>
        </p:txBody>
      </p:sp>
      <p:sp>
        <p:nvSpPr>
          <p:cNvPr id="17" name="TextBox 16">
            <a:extLst>
              <a:ext uri="{FF2B5EF4-FFF2-40B4-BE49-F238E27FC236}">
                <a16:creationId xmlns:a16="http://schemas.microsoft.com/office/drawing/2014/main" id="{2A2F00AB-29E3-F633-1F87-34736395BEA2}"/>
              </a:ext>
            </a:extLst>
          </p:cNvPr>
          <p:cNvSpPr txBox="1"/>
          <p:nvPr/>
        </p:nvSpPr>
        <p:spPr>
          <a:xfrm>
            <a:off x="7206017" y="1619659"/>
            <a:ext cx="3398293" cy="369332"/>
          </a:xfrm>
          <a:prstGeom prst="rect">
            <a:avLst/>
          </a:prstGeom>
          <a:noFill/>
        </p:spPr>
        <p:txBody>
          <a:bodyPr wrap="square" rtlCol="0">
            <a:spAutoFit/>
          </a:bodyPr>
          <a:lstStyle/>
          <a:p>
            <a:pPr algn="ctr"/>
            <a:r>
              <a:rPr lang="en-US" dirty="0"/>
              <a:t>Test Data Set</a:t>
            </a:r>
          </a:p>
        </p:txBody>
      </p:sp>
      <p:pic>
        <p:nvPicPr>
          <p:cNvPr id="7" name="Picture 6">
            <a:extLst>
              <a:ext uri="{FF2B5EF4-FFF2-40B4-BE49-F238E27FC236}">
                <a16:creationId xmlns:a16="http://schemas.microsoft.com/office/drawing/2014/main" id="{FFB0EB10-822E-5E9A-7402-21475C00BDAA}"/>
              </a:ext>
            </a:extLst>
          </p:cNvPr>
          <p:cNvPicPr>
            <a:picLocks noChangeAspect="1"/>
          </p:cNvPicPr>
          <p:nvPr/>
        </p:nvPicPr>
        <p:blipFill>
          <a:blip r:embed="rId2"/>
          <a:stretch>
            <a:fillRect/>
          </a:stretch>
        </p:blipFill>
        <p:spPr>
          <a:xfrm>
            <a:off x="304804" y="2546355"/>
            <a:ext cx="5733374" cy="2735531"/>
          </a:xfrm>
          <a:prstGeom prst="rect">
            <a:avLst/>
          </a:prstGeom>
        </p:spPr>
      </p:pic>
      <p:sp>
        <p:nvSpPr>
          <p:cNvPr id="8" name="TextBox 7">
            <a:extLst>
              <a:ext uri="{FF2B5EF4-FFF2-40B4-BE49-F238E27FC236}">
                <a16:creationId xmlns:a16="http://schemas.microsoft.com/office/drawing/2014/main" id="{BD6BD225-3982-8591-14D9-39F5B6600D14}"/>
              </a:ext>
            </a:extLst>
          </p:cNvPr>
          <p:cNvSpPr txBox="1"/>
          <p:nvPr/>
        </p:nvSpPr>
        <p:spPr>
          <a:xfrm>
            <a:off x="1023582" y="2220318"/>
            <a:ext cx="1691964" cy="276999"/>
          </a:xfrm>
          <a:prstGeom prst="rect">
            <a:avLst/>
          </a:prstGeom>
          <a:noFill/>
        </p:spPr>
        <p:txBody>
          <a:bodyPr wrap="square" rtlCol="0">
            <a:spAutoFit/>
          </a:bodyPr>
          <a:lstStyle/>
          <a:p>
            <a:pPr algn="ctr"/>
            <a:r>
              <a:rPr lang="en-US" sz="1200" dirty="0"/>
              <a:t>Question Lengths</a:t>
            </a:r>
          </a:p>
        </p:txBody>
      </p:sp>
      <p:sp>
        <p:nvSpPr>
          <p:cNvPr id="9" name="TextBox 8">
            <a:extLst>
              <a:ext uri="{FF2B5EF4-FFF2-40B4-BE49-F238E27FC236}">
                <a16:creationId xmlns:a16="http://schemas.microsoft.com/office/drawing/2014/main" id="{9F00564D-D02D-108F-827D-87A99631CA4D}"/>
              </a:ext>
            </a:extLst>
          </p:cNvPr>
          <p:cNvSpPr txBox="1"/>
          <p:nvPr/>
        </p:nvSpPr>
        <p:spPr>
          <a:xfrm>
            <a:off x="9498842" y="2220318"/>
            <a:ext cx="1691964" cy="276999"/>
          </a:xfrm>
          <a:prstGeom prst="rect">
            <a:avLst/>
          </a:prstGeom>
          <a:noFill/>
        </p:spPr>
        <p:txBody>
          <a:bodyPr wrap="square" rtlCol="0">
            <a:spAutoFit/>
          </a:bodyPr>
          <a:lstStyle/>
          <a:p>
            <a:pPr algn="ctr"/>
            <a:r>
              <a:rPr lang="en-US" sz="1200" dirty="0"/>
              <a:t>Answer Lengths</a:t>
            </a:r>
          </a:p>
        </p:txBody>
      </p:sp>
      <p:pic>
        <p:nvPicPr>
          <p:cNvPr id="11" name="Picture 10">
            <a:extLst>
              <a:ext uri="{FF2B5EF4-FFF2-40B4-BE49-F238E27FC236}">
                <a16:creationId xmlns:a16="http://schemas.microsoft.com/office/drawing/2014/main" id="{8D4FB15B-757D-2FED-BDCF-5FEF3B39AAD2}"/>
              </a:ext>
            </a:extLst>
          </p:cNvPr>
          <p:cNvPicPr>
            <a:picLocks noChangeAspect="1"/>
          </p:cNvPicPr>
          <p:nvPr/>
        </p:nvPicPr>
        <p:blipFill>
          <a:blip r:embed="rId3"/>
          <a:stretch>
            <a:fillRect/>
          </a:stretch>
        </p:blipFill>
        <p:spPr>
          <a:xfrm>
            <a:off x="6208934" y="2546355"/>
            <a:ext cx="5678262" cy="2691986"/>
          </a:xfrm>
          <a:prstGeom prst="rect">
            <a:avLst/>
          </a:prstGeom>
        </p:spPr>
      </p:pic>
      <p:sp>
        <p:nvSpPr>
          <p:cNvPr id="12" name="TextBox 11">
            <a:extLst>
              <a:ext uri="{FF2B5EF4-FFF2-40B4-BE49-F238E27FC236}">
                <a16:creationId xmlns:a16="http://schemas.microsoft.com/office/drawing/2014/main" id="{B4267D19-7EB1-4190-5A16-E58ECF6FCCD0}"/>
              </a:ext>
            </a:extLst>
          </p:cNvPr>
          <p:cNvSpPr txBox="1"/>
          <p:nvPr/>
        </p:nvSpPr>
        <p:spPr>
          <a:xfrm>
            <a:off x="6871104" y="2220318"/>
            <a:ext cx="1691964" cy="276999"/>
          </a:xfrm>
          <a:prstGeom prst="rect">
            <a:avLst/>
          </a:prstGeom>
          <a:noFill/>
        </p:spPr>
        <p:txBody>
          <a:bodyPr wrap="square" rtlCol="0">
            <a:spAutoFit/>
          </a:bodyPr>
          <a:lstStyle/>
          <a:p>
            <a:pPr algn="ctr"/>
            <a:r>
              <a:rPr lang="en-US" sz="1200" dirty="0"/>
              <a:t>Question Lengths</a:t>
            </a:r>
          </a:p>
        </p:txBody>
      </p:sp>
    </p:spTree>
    <p:extLst>
      <p:ext uri="{BB962C8B-B14F-4D97-AF65-F5344CB8AC3E}">
        <p14:creationId xmlns:p14="http://schemas.microsoft.com/office/powerpoint/2010/main" val="3878176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8C7C3E5-9950-45B6-A163-B4C9159A97D6}"/>
              </a:ext>
            </a:extLst>
          </p:cNvPr>
          <p:cNvSpPr>
            <a:spLocks noGrp="1"/>
          </p:cNvSpPr>
          <p:nvPr>
            <p:ph type="title"/>
          </p:nvPr>
        </p:nvSpPr>
        <p:spPr>
          <a:xfrm>
            <a:off x="304804" y="339991"/>
            <a:ext cx="11502142" cy="1499851"/>
          </a:xfrm>
        </p:spPr>
        <p:txBody>
          <a:bodyPr/>
          <a:lstStyle/>
          <a:p>
            <a:r>
              <a:rPr lang="en-US" dirty="0"/>
              <a:t>Preprocessing</a:t>
            </a:r>
          </a:p>
        </p:txBody>
      </p:sp>
      <p:sp>
        <p:nvSpPr>
          <p:cNvPr id="12" name="Date Placeholder 11">
            <a:extLst>
              <a:ext uri="{FF2B5EF4-FFF2-40B4-BE49-F238E27FC236}">
                <a16:creationId xmlns:a16="http://schemas.microsoft.com/office/drawing/2014/main" id="{1904AFD2-504E-48D4-85F0-867CE6E01537}"/>
              </a:ext>
            </a:extLst>
          </p:cNvPr>
          <p:cNvSpPr>
            <a:spLocks noGrp="1"/>
          </p:cNvSpPr>
          <p:nvPr>
            <p:ph type="dt" sz="half" idx="10"/>
          </p:nvPr>
        </p:nvSpPr>
        <p:spPr>
          <a:xfrm>
            <a:off x="457200" y="6324600"/>
            <a:ext cx="2560220" cy="365125"/>
          </a:xfrm>
        </p:spPr>
        <p:txBody>
          <a:bodyPr/>
          <a:lstStyle/>
          <a:p>
            <a:r>
              <a:rPr lang="en-US" dirty="0"/>
              <a:t>21/9/2024</a:t>
            </a:r>
          </a:p>
        </p:txBody>
      </p:sp>
      <p:sp>
        <p:nvSpPr>
          <p:cNvPr id="14" name="Footer Placeholder 13">
            <a:extLst>
              <a:ext uri="{FF2B5EF4-FFF2-40B4-BE49-F238E27FC236}">
                <a16:creationId xmlns:a16="http://schemas.microsoft.com/office/drawing/2014/main" id="{44A2E839-052A-4858-BDC4-4E70B50A0AA8}"/>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
        <p:nvSpPr>
          <p:cNvPr id="15" name="Slide Number Placeholder 14">
            <a:extLst>
              <a:ext uri="{FF2B5EF4-FFF2-40B4-BE49-F238E27FC236}">
                <a16:creationId xmlns:a16="http://schemas.microsoft.com/office/drawing/2014/main" id="{1FBCA4F4-1A4E-4FBA-83BA-E47D9DE61398}"/>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8</a:t>
            </a:fld>
            <a:endParaRPr lang="en-US" dirty="0"/>
          </a:p>
        </p:txBody>
      </p:sp>
      <p:sp>
        <p:nvSpPr>
          <p:cNvPr id="3" name="Content Placeholder 2">
            <a:extLst>
              <a:ext uri="{FF2B5EF4-FFF2-40B4-BE49-F238E27FC236}">
                <a16:creationId xmlns:a16="http://schemas.microsoft.com/office/drawing/2014/main" id="{138D9E5B-1E8F-8423-4A5B-EF2392AD5A59}"/>
              </a:ext>
            </a:extLst>
          </p:cNvPr>
          <p:cNvSpPr>
            <a:spLocks noGrp="1"/>
          </p:cNvSpPr>
          <p:nvPr>
            <p:ph sz="quarter" idx="13"/>
          </p:nvPr>
        </p:nvSpPr>
        <p:spPr>
          <a:xfrm>
            <a:off x="457199" y="2124040"/>
            <a:ext cx="9532962" cy="3906838"/>
          </a:xfrm>
        </p:spPr>
        <p:txBody>
          <a:bodyPr/>
          <a:lstStyle/>
          <a:p>
            <a:pPr>
              <a:lnSpc>
                <a:spcPct val="100000"/>
              </a:lnSpc>
              <a:buClrTx/>
            </a:pPr>
            <a:r>
              <a:rPr lang="en-IN" sz="1800" dirty="0"/>
              <a:t>Email Subject Generation</a:t>
            </a:r>
          </a:p>
          <a:p>
            <a:pPr marL="457200" indent="-457200">
              <a:lnSpc>
                <a:spcPct val="100000"/>
              </a:lnSpc>
              <a:buClrTx/>
              <a:buFont typeface="+mj-lt"/>
              <a:buAutoNum type="arabicPeriod"/>
            </a:pPr>
            <a:r>
              <a:rPr lang="en-IN" sz="1800" dirty="0"/>
              <a:t>Space delimited reports - Removed multiple spaces with single space.</a:t>
            </a:r>
          </a:p>
          <a:p>
            <a:pPr marL="457200" indent="-457200">
              <a:lnSpc>
                <a:spcPct val="100000"/>
              </a:lnSpc>
              <a:buClrTx/>
              <a:buFont typeface="+mj-lt"/>
              <a:buAutoNum type="arabicPeriod"/>
            </a:pPr>
            <a:r>
              <a:rPr lang="en-IN" sz="1800" dirty="0"/>
              <a:t>Delimiters in emails - Removed non-word and non-space characters.</a:t>
            </a:r>
          </a:p>
          <a:p>
            <a:pPr marL="457200" indent="-457200">
              <a:lnSpc>
                <a:spcPct val="100000"/>
              </a:lnSpc>
              <a:buClrTx/>
              <a:buFont typeface="+mj-lt"/>
              <a:buAutoNum type="arabicPeriod"/>
            </a:pPr>
            <a:r>
              <a:rPr lang="en-IN" sz="1800" dirty="0"/>
              <a:t>Extracted all the subject lines for scoring</a:t>
            </a:r>
          </a:p>
          <a:p>
            <a:pPr marL="457200" indent="-457200">
              <a:lnSpc>
                <a:spcPct val="100000"/>
              </a:lnSpc>
              <a:buClrTx/>
              <a:buFont typeface="+mj-lt"/>
              <a:buAutoNum type="arabicPeriod"/>
            </a:pPr>
            <a:r>
              <a:rPr lang="en-IN" sz="1800" dirty="0"/>
              <a:t>More than 95% emails body has less than 2500 characters.</a:t>
            </a:r>
          </a:p>
          <a:p>
            <a:pPr marL="457200" indent="-457200">
              <a:lnSpc>
                <a:spcPct val="100000"/>
              </a:lnSpc>
              <a:buClrTx/>
              <a:buFont typeface="+mj-lt"/>
              <a:buAutoNum type="arabicPeriod"/>
            </a:pPr>
            <a:r>
              <a:rPr lang="en-IN" sz="1800" dirty="0"/>
              <a:t>Trim the first 2500 characters of the email body</a:t>
            </a:r>
            <a:endParaRPr lang="en-US" sz="1800" dirty="0"/>
          </a:p>
          <a:p>
            <a:pPr>
              <a:lnSpc>
                <a:spcPct val="100000"/>
              </a:lnSpc>
              <a:buClrTx/>
            </a:pPr>
            <a:r>
              <a:rPr lang="en-US" sz="1800" dirty="0"/>
              <a:t>AIML Question and Answer</a:t>
            </a:r>
          </a:p>
          <a:p>
            <a:pPr marL="457200" indent="-457200">
              <a:lnSpc>
                <a:spcPct val="100000"/>
              </a:lnSpc>
              <a:buClrTx/>
              <a:buFont typeface="+mj-lt"/>
              <a:buAutoNum type="arabicPeriod"/>
            </a:pPr>
            <a:r>
              <a:rPr lang="en-US" sz="1800" dirty="0"/>
              <a:t>The preprocessing in task 2 primarily involved in formatting the training dataset to an appropriate prompt format – we used 2 prompting formats GPT style and Alpaca style prompting</a:t>
            </a:r>
            <a:endParaRPr lang="en-IN" sz="1800" dirty="0"/>
          </a:p>
        </p:txBody>
      </p:sp>
    </p:spTree>
    <p:extLst>
      <p:ext uri="{BB962C8B-B14F-4D97-AF65-F5344CB8AC3E}">
        <p14:creationId xmlns:p14="http://schemas.microsoft.com/office/powerpoint/2010/main" val="3676265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34773D7-AFB4-FFA2-346F-34DA7C9F4FA8}"/>
              </a:ext>
            </a:extLst>
          </p:cNvPr>
          <p:cNvPicPr>
            <a:picLocks noGrp="1" noChangeAspect="1"/>
          </p:cNvPicPr>
          <p:nvPr>
            <p:ph type="pic" sz="quarter" idx="13"/>
          </p:nvPr>
        </p:nvPicPr>
        <p:blipFill>
          <a:blip r:embed="rId3"/>
          <a:srcRect t="6226" b="6226"/>
          <a:stretch>
            <a:fillRect/>
          </a:stretch>
        </p:blipFill>
        <p:spPr/>
      </p:pic>
      <p:sp>
        <p:nvSpPr>
          <p:cNvPr id="9" name="Title 8">
            <a:extLst>
              <a:ext uri="{FF2B5EF4-FFF2-40B4-BE49-F238E27FC236}">
                <a16:creationId xmlns:a16="http://schemas.microsoft.com/office/drawing/2014/main" id="{A45C755F-7034-4B95-9A24-D6DFD5C84F15}"/>
              </a:ext>
            </a:extLst>
          </p:cNvPr>
          <p:cNvSpPr>
            <a:spLocks noGrp="1"/>
          </p:cNvSpPr>
          <p:nvPr>
            <p:ph type="ctrTitle"/>
          </p:nvPr>
        </p:nvSpPr>
        <p:spPr>
          <a:xfrm>
            <a:off x="12192" y="-1"/>
            <a:ext cx="7357599" cy="3278531"/>
          </a:xfrm>
        </p:spPr>
        <p:txBody>
          <a:bodyPr/>
          <a:lstStyle/>
          <a:p>
            <a:r>
              <a:rPr lang="en-US" dirty="0"/>
              <a:t>Models and </a:t>
            </a:r>
            <a:br>
              <a:rPr lang="en-US" dirty="0"/>
            </a:br>
            <a:r>
              <a:rPr lang="en-US" dirty="0"/>
              <a:t>Training</a:t>
            </a:r>
          </a:p>
        </p:txBody>
      </p:sp>
      <p:sp>
        <p:nvSpPr>
          <p:cNvPr id="12" name="Date Placeholder 11">
            <a:extLst>
              <a:ext uri="{FF2B5EF4-FFF2-40B4-BE49-F238E27FC236}">
                <a16:creationId xmlns:a16="http://schemas.microsoft.com/office/drawing/2014/main" id="{235AD095-D800-491F-AA04-477AB8631F9A}"/>
              </a:ext>
            </a:extLst>
          </p:cNvPr>
          <p:cNvSpPr>
            <a:spLocks noGrp="1"/>
          </p:cNvSpPr>
          <p:nvPr>
            <p:ph type="dt" sz="half" idx="10"/>
          </p:nvPr>
        </p:nvSpPr>
        <p:spPr>
          <a:xfrm>
            <a:off x="457200" y="6324600"/>
            <a:ext cx="2560220" cy="365125"/>
          </a:xfrm>
        </p:spPr>
        <p:txBody>
          <a:bodyPr/>
          <a:lstStyle/>
          <a:p>
            <a:r>
              <a:rPr lang="en-US" dirty="0"/>
              <a:t>8/8/2024</a:t>
            </a:r>
          </a:p>
        </p:txBody>
      </p:sp>
      <p:sp>
        <p:nvSpPr>
          <p:cNvPr id="75" name="Footer Placeholder 74">
            <a:extLst>
              <a:ext uri="{FF2B5EF4-FFF2-40B4-BE49-F238E27FC236}">
                <a16:creationId xmlns:a16="http://schemas.microsoft.com/office/drawing/2014/main" id="{A8951722-FA1A-4F09-A3E3-A7AA2499DE79}"/>
              </a:ext>
            </a:extLst>
          </p:cNvPr>
          <p:cNvSpPr>
            <a:spLocks noGrp="1"/>
          </p:cNvSpPr>
          <p:nvPr>
            <p:ph type="ftr" sz="quarter" idx="11"/>
          </p:nvPr>
        </p:nvSpPr>
        <p:spPr>
          <a:xfrm>
            <a:off x="4200861" y="6319838"/>
            <a:ext cx="3982781" cy="365125"/>
          </a:xfrm>
        </p:spPr>
        <p:txBody>
          <a:bodyPr/>
          <a:lstStyle/>
          <a:p>
            <a:r>
              <a:rPr lang="en-US" dirty="0"/>
              <a:t>Email subject line Generation</a:t>
            </a:r>
          </a:p>
        </p:txBody>
      </p:sp>
      <p:sp>
        <p:nvSpPr>
          <p:cNvPr id="78" name="Slide Number Placeholder 77">
            <a:extLst>
              <a:ext uri="{FF2B5EF4-FFF2-40B4-BE49-F238E27FC236}">
                <a16:creationId xmlns:a16="http://schemas.microsoft.com/office/drawing/2014/main" id="{DC58DF8B-67EC-49BD-BDED-797061A72063}"/>
              </a:ext>
            </a:extLst>
          </p:cNvPr>
          <p:cNvSpPr>
            <a:spLocks noGrp="1"/>
          </p:cNvSpPr>
          <p:nvPr>
            <p:ph type="sldNum" sz="quarter" idx="12"/>
          </p:nvPr>
        </p:nvSpPr>
        <p:spPr>
          <a:xfrm>
            <a:off x="11190806" y="6324600"/>
            <a:ext cx="799078" cy="365125"/>
          </a:xfrm>
        </p:spPr>
        <p:txBody>
          <a:bodyPr/>
          <a:lstStyle/>
          <a:p>
            <a:fld id="{11A71338-8BA2-4C79-A6C5-5A8E30081D0C}" type="slidenum">
              <a:rPr lang="en-US" smtClean="0"/>
              <a:pPr/>
              <a:t>9</a:t>
            </a:fld>
            <a:endParaRPr lang="en-US" dirty="0"/>
          </a:p>
        </p:txBody>
      </p:sp>
    </p:spTree>
    <p:extLst>
      <p:ext uri="{BB962C8B-B14F-4D97-AF65-F5344CB8AC3E}">
        <p14:creationId xmlns:p14="http://schemas.microsoft.com/office/powerpoint/2010/main" val="701350265"/>
      </p:ext>
    </p:extLst>
  </p:cSld>
  <p:clrMapOvr>
    <a:masterClrMapping/>
  </p:clrMapOvr>
</p:sld>
</file>

<file path=ppt/theme/theme1.xml><?xml version="1.0" encoding="utf-8"?>
<a:theme xmlns:a="http://schemas.openxmlformats.org/drawingml/2006/main" name="SineVTI">
  <a:themeElements>
    <a:clrScheme name="Custom 51">
      <a:dk1>
        <a:sysClr val="windowText" lastClr="000000"/>
      </a:dk1>
      <a:lt1>
        <a:sysClr val="window" lastClr="FFFFFF"/>
      </a:lt1>
      <a:dk2>
        <a:srgbClr val="12154E"/>
      </a:dk2>
      <a:lt2>
        <a:srgbClr val="EEEEEE"/>
      </a:lt2>
      <a:accent1>
        <a:srgbClr val="FD8686"/>
      </a:accent1>
      <a:accent2>
        <a:srgbClr val="B495C2"/>
      </a:accent2>
      <a:accent3>
        <a:srgbClr val="8F99BB"/>
      </a:accent3>
      <a:accent4>
        <a:srgbClr val="A3A3C1"/>
      </a:accent4>
      <a:accent5>
        <a:srgbClr val="7162FE"/>
      </a:accent5>
      <a:accent6>
        <a:srgbClr val="1EBE9B"/>
      </a:accent6>
      <a:hlink>
        <a:srgbClr val="EF08F7"/>
      </a:hlink>
      <a:folHlink>
        <a:srgbClr val="8477FE"/>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F49FD94B-CF2B-4485-954E-6805E96E51FA}">
  <ds:schemaRefs>
    <ds:schemaRef ds:uri="http://schemas.microsoft.com/sharepoint/v3/contenttype/forms"/>
  </ds:schemaRefs>
</ds:datastoreItem>
</file>

<file path=customXml/itemProps2.xml><?xml version="1.0" encoding="utf-8"?>
<ds:datastoreItem xmlns:ds="http://schemas.openxmlformats.org/officeDocument/2006/customXml" ds:itemID="{1E5C9C91-7BEA-497B-8B74-808BB08645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8316A4-DB9D-4B40-83D1-0433996D54B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SineVTI</Template>
  <TotalTime>11873</TotalTime>
  <Words>1767</Words>
  <Application>Microsoft Macintosh PowerPoint</Application>
  <PresentationFormat>Widescreen</PresentationFormat>
  <Paragraphs>355</Paragraphs>
  <Slides>30</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Posterama</vt:lpstr>
      <vt:lpstr>TimesNewRomanPSMT</vt:lpstr>
      <vt:lpstr>SineVTI</vt:lpstr>
      <vt:lpstr>Email Subject line Generation</vt:lpstr>
      <vt:lpstr>Agenda</vt:lpstr>
      <vt:lpstr>Problem Description</vt:lpstr>
      <vt:lpstr>Dataset</vt:lpstr>
      <vt:lpstr>Data Analysis</vt:lpstr>
      <vt:lpstr>Data Visualization</vt:lpstr>
      <vt:lpstr>Data Visualization</vt:lpstr>
      <vt:lpstr>Preprocessing</vt:lpstr>
      <vt:lpstr>Models and  Training</vt:lpstr>
      <vt:lpstr>Models – Task 1</vt:lpstr>
      <vt:lpstr>Zero Shot Testing – Email Subject</vt:lpstr>
      <vt:lpstr>Observation &amp; ROUGE Scores</vt:lpstr>
      <vt:lpstr>Models – Task 2</vt:lpstr>
      <vt:lpstr>Zero Shot Testing – Q &amp; A</vt:lpstr>
      <vt:lpstr>Observation &amp; ROUGE Scores</vt:lpstr>
      <vt:lpstr>Summary</vt:lpstr>
      <vt:lpstr>Thank you</vt:lpstr>
      <vt:lpstr>Appendix</vt:lpstr>
      <vt:lpstr> Gradio Application and Human Evaluation</vt:lpstr>
      <vt:lpstr>Application</vt:lpstr>
      <vt:lpstr>Human Evaluation</vt:lpstr>
      <vt:lpstr>Human Evaluation</vt:lpstr>
      <vt:lpstr>Human Evaluation</vt:lpstr>
      <vt:lpstr>Human Evaluation</vt:lpstr>
      <vt:lpstr> Specifics of Training &amp; Git Details</vt:lpstr>
      <vt:lpstr>Training – Email Subject</vt:lpstr>
      <vt:lpstr>Training – Email Subject</vt:lpstr>
      <vt:lpstr>Training – Q&amp;A</vt:lpstr>
      <vt:lpstr>Training – Q&amp;A</vt:lpstr>
      <vt:lpstr>GitHub Repo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Paramasivan Dorai</dc:creator>
  <cp:lastModifiedBy>Paramasivan Dorai</cp:lastModifiedBy>
  <cp:revision>22</cp:revision>
  <dcterms:created xsi:type="dcterms:W3CDTF">2024-08-09T19:45:16Z</dcterms:created>
  <dcterms:modified xsi:type="dcterms:W3CDTF">2024-09-28T08:59:38Z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